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56" r:id="rId4"/>
    <p:sldId id="258" r:id="rId5"/>
    <p:sldId id="260"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0D330-1CCB-4F42-8B46-37F10F7178BE}" v="2" dt="2021-10-26T07:40:58.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Boersma" userId="34625d2e-cf08-4d2f-b022-91b7bd0ef9ce" providerId="ADAL" clId="{76E0D330-1CCB-4F42-8B46-37F10F7178BE}"/>
    <pc:docChg chg="undo custSel addSld modSld">
      <pc:chgData name="Tiffany Boersma" userId="34625d2e-cf08-4d2f-b022-91b7bd0ef9ce" providerId="ADAL" clId="{76E0D330-1CCB-4F42-8B46-37F10F7178BE}" dt="2021-10-26T07:41:17.568" v="56" actId="20577"/>
      <pc:docMkLst>
        <pc:docMk/>
      </pc:docMkLst>
      <pc:sldChg chg="modSp mod">
        <pc:chgData name="Tiffany Boersma" userId="34625d2e-cf08-4d2f-b022-91b7bd0ef9ce" providerId="ADAL" clId="{76E0D330-1CCB-4F42-8B46-37F10F7178BE}" dt="2021-10-26T07:40:33.607" v="25" actId="27636"/>
        <pc:sldMkLst>
          <pc:docMk/>
          <pc:sldMk cId="825766471" sldId="259"/>
        </pc:sldMkLst>
        <pc:spChg chg="mod">
          <ac:chgData name="Tiffany Boersma" userId="34625d2e-cf08-4d2f-b022-91b7bd0ef9ce" providerId="ADAL" clId="{76E0D330-1CCB-4F42-8B46-37F10F7178BE}" dt="2021-10-26T07:40:33.607" v="25" actId="27636"/>
          <ac:spMkLst>
            <pc:docMk/>
            <pc:sldMk cId="825766471" sldId="259"/>
            <ac:spMk id="5" creationId="{C3C60D88-BA17-4B2C-9B7C-BF9D882C53EE}"/>
          </ac:spMkLst>
        </pc:spChg>
      </pc:sldChg>
      <pc:sldChg chg="addSp delSp modSp add mod">
        <pc:chgData name="Tiffany Boersma" userId="34625d2e-cf08-4d2f-b022-91b7bd0ef9ce" providerId="ADAL" clId="{76E0D330-1CCB-4F42-8B46-37F10F7178BE}" dt="2021-10-26T07:41:17.568" v="56" actId="20577"/>
        <pc:sldMkLst>
          <pc:docMk/>
          <pc:sldMk cId="2386276223" sldId="260"/>
        </pc:sldMkLst>
        <pc:spChg chg="mod">
          <ac:chgData name="Tiffany Boersma" userId="34625d2e-cf08-4d2f-b022-91b7bd0ef9ce" providerId="ADAL" clId="{76E0D330-1CCB-4F42-8B46-37F10F7178BE}" dt="2021-10-26T07:39:46.235" v="20" actId="20577"/>
          <ac:spMkLst>
            <pc:docMk/>
            <pc:sldMk cId="2386276223" sldId="260"/>
            <ac:spMk id="2" creationId="{4374CA9C-13AF-4B8E-BE27-CC6B5CB2AEC4}"/>
          </ac:spMkLst>
        </pc:spChg>
        <pc:spChg chg="add del">
          <ac:chgData name="Tiffany Boersma" userId="34625d2e-cf08-4d2f-b022-91b7bd0ef9ce" providerId="ADAL" clId="{76E0D330-1CCB-4F42-8B46-37F10F7178BE}" dt="2021-10-26T07:40:06.352" v="23" actId="22"/>
          <ac:spMkLst>
            <pc:docMk/>
            <pc:sldMk cId="2386276223" sldId="260"/>
            <ac:spMk id="5" creationId="{B0EE304F-7369-4606-8093-18191A99DF1B}"/>
          </ac:spMkLst>
        </pc:spChg>
        <pc:graphicFrameChg chg="add mod modGraphic">
          <ac:chgData name="Tiffany Boersma" userId="34625d2e-cf08-4d2f-b022-91b7bd0ef9ce" providerId="ADAL" clId="{76E0D330-1CCB-4F42-8B46-37F10F7178BE}" dt="2021-10-26T07:41:17.568" v="56" actId="20577"/>
          <ac:graphicFrameMkLst>
            <pc:docMk/>
            <pc:sldMk cId="2386276223" sldId="260"/>
            <ac:graphicFrameMk id="6" creationId="{E9C8D748-FC86-446E-BE67-397222623588}"/>
          </ac:graphicFrameMkLst>
        </pc:graphicFrameChg>
        <pc:graphicFrameChg chg="del">
          <ac:chgData name="Tiffany Boersma" userId="34625d2e-cf08-4d2f-b022-91b7bd0ef9ce" providerId="ADAL" clId="{76E0D330-1CCB-4F42-8B46-37F10F7178BE}" dt="2021-10-26T07:39:49.556" v="21" actId="478"/>
          <ac:graphicFrameMkLst>
            <pc:docMk/>
            <pc:sldMk cId="2386276223" sldId="260"/>
            <ac:graphicFrameMk id="7" creationId="{227F258D-D28D-46CA-9866-90CA57A455FD}"/>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6" name="Faculty">
            <a:extLst>
              <a:ext uri="{FF2B5EF4-FFF2-40B4-BE49-F238E27FC236}">
                <a16:creationId xmlns:a16="http://schemas.microsoft.com/office/drawing/2014/main" id="{C93F682D-D15A-4A31-96DF-5D93501676D3}"/>
              </a:ext>
            </a:extLst>
          </p:cNvPr>
          <p:cNvSpPr txBox="1">
            <a:spLocks noChangeArrowheads="1"/>
          </p:cNvSpPr>
          <p:nvPr userDrawn="1"/>
        </p:nvSpPr>
        <p:spPr bwMode="auto">
          <a:xfrm>
            <a:off x="734484" y="448734"/>
            <a:ext cx="3189816" cy="338554"/>
          </a:xfrm>
          <a:prstGeom prst="rect">
            <a:avLst/>
          </a:prstGeom>
          <a:noFill/>
          <a:ln>
            <a:noFill/>
          </a:ln>
        </p:spPr>
        <p:txBody>
          <a:bodyPr l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nl-NL" altLang="en-US" sz="1600"/>
          </a:p>
        </p:txBody>
      </p:sp>
      <p:pic>
        <p:nvPicPr>
          <p:cNvPr id="7" name="Picture 9">
            <a:extLst>
              <a:ext uri="{FF2B5EF4-FFF2-40B4-BE49-F238E27FC236}">
                <a16:creationId xmlns:a16="http://schemas.microsoft.com/office/drawing/2014/main" id="{5D7648A0-F84A-4CBF-BA2A-A5C9140CE2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1" y="241300"/>
            <a:ext cx="3568700"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7A5CA3F1-0EA9-4E75-A1EA-E8587FE495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5947834"/>
            <a:ext cx="12314767"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4"/>
          </p:nvPr>
        </p:nvSpPr>
        <p:spPr>
          <a:xfrm>
            <a:off x="0" y="1196980"/>
            <a:ext cx="12192000" cy="5661025"/>
          </a:xfrm>
        </p:spPr>
        <p:txBody>
          <a:bodyPr rtlCol="0">
            <a:normAutofit/>
          </a:bodyPr>
          <a:lstStyle>
            <a:lvl1pPr>
              <a:defRPr baseline="-25000"/>
            </a:lvl1pPr>
          </a:lstStyle>
          <a:p>
            <a:pPr lvl="0"/>
            <a:endParaRPr lang="en-US" noProof="0" dirty="0"/>
          </a:p>
        </p:txBody>
      </p:sp>
      <p:sp>
        <p:nvSpPr>
          <p:cNvPr id="19" name="Spreker + datum"/>
          <p:cNvSpPr>
            <a:spLocks noGrp="1"/>
          </p:cNvSpPr>
          <p:nvPr>
            <p:ph type="body" sz="quarter" idx="13"/>
          </p:nvPr>
        </p:nvSpPr>
        <p:spPr>
          <a:xfrm>
            <a:off x="795341" y="5047665"/>
            <a:ext cx="4652591" cy="487833"/>
          </a:xfrm>
          <a:solidFill>
            <a:schemeClr val="bg1">
              <a:lumMod val="85000"/>
            </a:schemeClr>
          </a:solidFill>
        </p:spPr>
        <p:txBody>
          <a:bodyPr tIns="180000">
            <a:normAutofit/>
          </a:bodyPr>
          <a:lstStyle>
            <a:lvl1pPr>
              <a:defRPr sz="1867" b="0" baseline="0">
                <a:solidFill>
                  <a:schemeClr val="tx1"/>
                </a:solidFill>
              </a:defRPr>
            </a:lvl1pPr>
          </a:lstStyle>
          <a:p>
            <a:pPr lvl="0"/>
            <a:r>
              <a:rPr lang="en-US"/>
              <a:t>Click to edit Master text styles</a:t>
            </a:r>
          </a:p>
        </p:txBody>
      </p:sp>
      <p:sp>
        <p:nvSpPr>
          <p:cNvPr id="20" name="Title 1"/>
          <p:cNvSpPr>
            <a:spLocks noGrp="1"/>
          </p:cNvSpPr>
          <p:nvPr>
            <p:ph type="ctrTitle"/>
          </p:nvPr>
        </p:nvSpPr>
        <p:spPr>
          <a:xfrm>
            <a:off x="795341" y="3751516"/>
            <a:ext cx="4652591" cy="1296144"/>
          </a:xfrm>
          <a:solidFill>
            <a:schemeClr val="bg1"/>
          </a:solidFill>
        </p:spPr>
        <p:txBody>
          <a:bodyPr anchor="t">
            <a:normAutofit/>
          </a:bodyPr>
          <a:lstStyle>
            <a:lvl1pPr algn="l">
              <a:lnSpc>
                <a:spcPct val="100000"/>
              </a:lnSpc>
              <a:defRPr sz="4800">
                <a:solidFill>
                  <a:schemeClr val="tx1"/>
                </a:solidFill>
              </a:defRPr>
            </a:lvl1pPr>
          </a:lstStyle>
          <a:p>
            <a:r>
              <a:rPr lang="en-US" dirty="0"/>
              <a:t>Click to edit Master title style</a:t>
            </a:r>
            <a:endParaRPr lang="nl-NL" dirty="0"/>
          </a:p>
        </p:txBody>
      </p:sp>
      <p:sp>
        <p:nvSpPr>
          <p:cNvPr id="21" name="Subtitle 2"/>
          <p:cNvSpPr>
            <a:spLocks noGrp="1"/>
          </p:cNvSpPr>
          <p:nvPr>
            <p:ph type="subTitle" idx="1"/>
          </p:nvPr>
        </p:nvSpPr>
        <p:spPr>
          <a:xfrm>
            <a:off x="795336" y="3284985"/>
            <a:ext cx="4652592" cy="466532"/>
          </a:xfrm>
          <a:solidFill>
            <a:schemeClr val="bg1"/>
          </a:solidFill>
        </p:spPr>
        <p:txBody>
          <a:bodyPr tIns="144000">
            <a:normAutofit/>
          </a:bodyPr>
          <a:lstStyle>
            <a:lvl1pPr marL="0" indent="0" algn="l">
              <a:buNone/>
              <a:defRPr sz="2133">
                <a:solidFill>
                  <a:schemeClr val="accent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endParaRPr lang="nl-NL" dirty="0"/>
          </a:p>
        </p:txBody>
      </p:sp>
    </p:spTree>
    <p:extLst>
      <p:ext uri="{BB962C8B-B14F-4D97-AF65-F5344CB8AC3E}">
        <p14:creationId xmlns:p14="http://schemas.microsoft.com/office/powerpoint/2010/main" val="257461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ema/Introductieslide 4 fotos">
    <p:spTree>
      <p:nvGrpSpPr>
        <p:cNvPr id="1" name=""/>
        <p:cNvGrpSpPr/>
        <p:nvPr/>
      </p:nvGrpSpPr>
      <p:grpSpPr>
        <a:xfrm>
          <a:off x="0" y="0"/>
          <a:ext cx="0" cy="0"/>
          <a:chOff x="0" y="0"/>
          <a:chExt cx="0" cy="0"/>
        </a:xfrm>
      </p:grpSpPr>
      <p:sp>
        <p:nvSpPr>
          <p:cNvPr id="16" name="TextBox 7">
            <a:extLst>
              <a:ext uri="{FF2B5EF4-FFF2-40B4-BE49-F238E27FC236}">
                <a16:creationId xmlns:a16="http://schemas.microsoft.com/office/drawing/2014/main" id="{74D9598E-B56E-44A4-BB43-CF6F4C080269}"/>
              </a:ext>
            </a:extLst>
          </p:cNvPr>
          <p:cNvSpPr txBox="1">
            <a:spLocks noChangeArrowheads="1"/>
          </p:cNvSpPr>
          <p:nvPr userDrawn="1"/>
        </p:nvSpPr>
        <p:spPr bwMode="auto">
          <a:xfrm>
            <a:off x="6527800" y="-531283"/>
            <a:ext cx="5664200" cy="46166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nl-NL" altLang="en-US" sz="2400" b="1">
                <a:solidFill>
                  <a:srgbClr val="C00000"/>
                </a:solidFill>
                <a:cs typeface="Arial" pitchFamily="34" charset="0"/>
              </a:rPr>
              <a:t>Introduction 2</a:t>
            </a:r>
            <a:endParaRPr lang="en-US" altLang="en-US" sz="2400" b="1">
              <a:solidFill>
                <a:srgbClr val="C00000"/>
              </a:solidFill>
              <a:cs typeface="Arial" pitchFamily="34" charset="0"/>
            </a:endParaRPr>
          </a:p>
        </p:txBody>
      </p:sp>
      <p:sp>
        <p:nvSpPr>
          <p:cNvPr id="17" name="TextBox 9">
            <a:extLst>
              <a:ext uri="{FF2B5EF4-FFF2-40B4-BE49-F238E27FC236}">
                <a16:creationId xmlns:a16="http://schemas.microsoft.com/office/drawing/2014/main" id="{98B91234-7473-4BFA-B10C-149D5B4F9DDB}"/>
              </a:ext>
            </a:extLst>
          </p:cNvPr>
          <p:cNvSpPr txBox="1">
            <a:spLocks noChangeArrowheads="1"/>
          </p:cNvSpPr>
          <p:nvPr userDrawn="1"/>
        </p:nvSpPr>
        <p:spPr bwMode="auto">
          <a:xfrm>
            <a:off x="12289367" y="8467"/>
            <a:ext cx="2374900" cy="379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Insert picture</a:t>
            </a:r>
            <a:endParaRPr lang="en-US" altLang="en-US" sz="1867" b="1">
              <a:solidFill>
                <a:srgbClr val="C00000"/>
              </a:solidFill>
              <a:cs typeface="Arial" pitchFamily="34" charset="0"/>
            </a:endParaRPr>
          </a:p>
        </p:txBody>
      </p:sp>
      <p:cxnSp>
        <p:nvCxnSpPr>
          <p:cNvPr id="18" name="Straight Connector 17">
            <a:extLst>
              <a:ext uri="{FF2B5EF4-FFF2-40B4-BE49-F238E27FC236}">
                <a16:creationId xmlns:a16="http://schemas.microsoft.com/office/drawing/2014/main" id="{972346C3-18C4-4C99-A807-E399F6942214}"/>
              </a:ext>
            </a:extLst>
          </p:cNvPr>
          <p:cNvCxnSpPr/>
          <p:nvPr userDrawn="1"/>
        </p:nvCxnSpPr>
        <p:spPr>
          <a:xfrm>
            <a:off x="12361333"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1">
            <a:extLst>
              <a:ext uri="{FF2B5EF4-FFF2-40B4-BE49-F238E27FC236}">
                <a16:creationId xmlns:a16="http://schemas.microsoft.com/office/drawing/2014/main" id="{33381087-798B-4D75-914E-0E8E93089A3B}"/>
              </a:ext>
            </a:extLst>
          </p:cNvPr>
          <p:cNvSpPr txBox="1">
            <a:spLocks noChangeArrowheads="1"/>
          </p:cNvSpPr>
          <p:nvPr userDrawn="1"/>
        </p:nvSpPr>
        <p:spPr bwMode="auto">
          <a:xfrm>
            <a:off x="12793133" y="476251"/>
            <a:ext cx="1727200" cy="10156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Change the image by deleting the existing image. Click on the icon that appears to insert an image.</a:t>
            </a:r>
          </a:p>
        </p:txBody>
      </p:sp>
      <p:pic>
        <p:nvPicPr>
          <p:cNvPr id="20" name="Picture 12">
            <a:extLst>
              <a:ext uri="{FF2B5EF4-FFF2-40B4-BE49-F238E27FC236}">
                <a16:creationId xmlns:a16="http://schemas.microsoft.com/office/drawing/2014/main" id="{6406A612-65B3-44E6-AB8E-4677A6B2C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65100" y="119591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3">
            <a:extLst>
              <a:ext uri="{FF2B5EF4-FFF2-40B4-BE49-F238E27FC236}">
                <a16:creationId xmlns:a16="http://schemas.microsoft.com/office/drawing/2014/main" id="{81F811FA-A859-4D15-B0CB-527A0900963E}"/>
              </a:ext>
            </a:extLst>
          </p:cNvPr>
          <p:cNvSpPr txBox="1">
            <a:spLocks noChangeArrowheads="1"/>
          </p:cNvSpPr>
          <p:nvPr userDrawn="1"/>
        </p:nvSpPr>
        <p:spPr bwMode="auto">
          <a:xfrm>
            <a:off x="12803718" y="1813985"/>
            <a:ext cx="1782233" cy="646331"/>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a:cs typeface="Arial" pitchFamily="34" charset="0"/>
              </a:rPr>
              <a:t>Select a picture you would like to insert and then click on </a:t>
            </a:r>
            <a:r>
              <a:rPr lang="nl-NL" altLang="en-US" sz="1200" b="1">
                <a:cs typeface="Arial" pitchFamily="34" charset="0"/>
              </a:rPr>
              <a:t>‘Insert’</a:t>
            </a:r>
            <a:endParaRPr lang="en-US" altLang="en-US" sz="1200" b="1">
              <a:cs typeface="Arial" pitchFamily="34" charset="0"/>
            </a:endParaRPr>
          </a:p>
        </p:txBody>
      </p:sp>
      <p:grpSp>
        <p:nvGrpSpPr>
          <p:cNvPr id="22" name="Group 14">
            <a:extLst>
              <a:ext uri="{FF2B5EF4-FFF2-40B4-BE49-F238E27FC236}">
                <a16:creationId xmlns:a16="http://schemas.microsoft.com/office/drawing/2014/main" id="{2FE999A9-D100-4E98-A20F-78595284FA50}"/>
              </a:ext>
            </a:extLst>
          </p:cNvPr>
          <p:cNvGrpSpPr>
            <a:grpSpLocks/>
          </p:cNvGrpSpPr>
          <p:nvPr userDrawn="1"/>
        </p:nvGrpSpPr>
        <p:grpSpPr bwMode="auto">
          <a:xfrm>
            <a:off x="12410017" y="1873254"/>
            <a:ext cx="287867" cy="338554"/>
            <a:chOff x="12494133" y="2712391"/>
            <a:chExt cx="288032" cy="337563"/>
          </a:xfrm>
        </p:grpSpPr>
        <p:sp>
          <p:nvSpPr>
            <p:cNvPr id="23" name="Rectangle 22">
              <a:extLst>
                <a:ext uri="{FF2B5EF4-FFF2-40B4-BE49-F238E27FC236}">
                  <a16:creationId xmlns:a16="http://schemas.microsoft.com/office/drawing/2014/main" id="{BE2409BB-6ED6-4922-99D1-254525488A6E}"/>
                </a:ext>
              </a:extLst>
            </p:cNvPr>
            <p:cNvSpPr/>
            <p:nvPr/>
          </p:nvSpPr>
          <p:spPr>
            <a:xfrm>
              <a:off x="12506840" y="2720833"/>
              <a:ext cx="252027" cy="25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4" name="TextBox 16">
              <a:extLst>
                <a:ext uri="{FF2B5EF4-FFF2-40B4-BE49-F238E27FC236}">
                  <a16:creationId xmlns:a16="http://schemas.microsoft.com/office/drawing/2014/main" id="{1D1B854B-7B19-4777-A13F-3B28D8EFEBB2}"/>
                </a:ext>
              </a:extLst>
            </p:cNvPr>
            <p:cNvSpPr txBox="1">
              <a:spLocks noChangeArrowheads="1"/>
            </p:cNvSpPr>
            <p:nvPr/>
          </p:nvSpPr>
          <p:spPr bwMode="auto">
            <a:xfrm>
              <a:off x="12494133" y="2712391"/>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sp>
        <p:nvSpPr>
          <p:cNvPr id="25" name="Rectangle 24">
            <a:extLst>
              <a:ext uri="{FF2B5EF4-FFF2-40B4-BE49-F238E27FC236}">
                <a16:creationId xmlns:a16="http://schemas.microsoft.com/office/drawing/2014/main" id="{21525948-37E6-4608-B858-5DF425526C9D}"/>
              </a:ext>
            </a:extLst>
          </p:cNvPr>
          <p:cNvSpPr/>
          <p:nvPr userDrawn="1"/>
        </p:nvSpPr>
        <p:spPr>
          <a:xfrm>
            <a:off x="12416367" y="558801"/>
            <a:ext cx="251884" cy="25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6" name="TextBox 18">
            <a:extLst>
              <a:ext uri="{FF2B5EF4-FFF2-40B4-BE49-F238E27FC236}">
                <a16:creationId xmlns:a16="http://schemas.microsoft.com/office/drawing/2014/main" id="{BEF4653A-9C54-4757-932F-E5C7D4308720}"/>
              </a:ext>
            </a:extLst>
          </p:cNvPr>
          <p:cNvSpPr txBox="1">
            <a:spLocks noChangeArrowheads="1"/>
          </p:cNvSpPr>
          <p:nvPr userDrawn="1"/>
        </p:nvSpPr>
        <p:spPr bwMode="auto">
          <a:xfrm>
            <a:off x="12405784" y="548218"/>
            <a:ext cx="287867" cy="3385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sp>
        <p:nvSpPr>
          <p:cNvPr id="27" name="TextBox 19">
            <a:extLst>
              <a:ext uri="{FF2B5EF4-FFF2-40B4-BE49-F238E27FC236}">
                <a16:creationId xmlns:a16="http://schemas.microsoft.com/office/drawing/2014/main" id="{343956D7-1E24-4F25-8F82-BFB5E40C60E4}"/>
              </a:ext>
            </a:extLst>
          </p:cNvPr>
          <p:cNvSpPr txBox="1">
            <a:spLocks noChangeArrowheads="1"/>
          </p:cNvSpPr>
          <p:nvPr userDrawn="1"/>
        </p:nvSpPr>
        <p:spPr bwMode="auto">
          <a:xfrm>
            <a:off x="12791018" y="2501901"/>
            <a:ext cx="1729316" cy="2348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333">
                <a:cs typeface="Arial" pitchFamily="34" charset="0"/>
              </a:rPr>
              <a:t>If you want to scale or drag the image, go to </a:t>
            </a:r>
            <a:r>
              <a:rPr lang="en-US" altLang="en-US" sz="1333" b="1">
                <a:cs typeface="Arial" pitchFamily="34" charset="0"/>
              </a:rPr>
              <a:t>‘Drawing Tools' </a:t>
            </a:r>
            <a:r>
              <a:rPr lang="en-US" altLang="en-US" sz="1333">
                <a:cs typeface="Arial" pitchFamily="34" charset="0"/>
              </a:rPr>
              <a:t>and click </a:t>
            </a:r>
            <a:r>
              <a:rPr lang="en-US" altLang="en-US" sz="1333" b="1">
                <a:cs typeface="Arial" pitchFamily="34" charset="0"/>
              </a:rPr>
              <a:t>'Crop'. </a:t>
            </a:r>
            <a:r>
              <a:rPr lang="en-US" altLang="en-US" sz="1333">
                <a:cs typeface="Arial" pitchFamily="34" charset="0"/>
              </a:rPr>
              <a:t>With the white rounds you can scale the image, with the black brackets you can scale the image frame.</a:t>
            </a:r>
          </a:p>
        </p:txBody>
      </p:sp>
      <p:pic>
        <p:nvPicPr>
          <p:cNvPr id="28" name="Picture 5">
            <a:extLst>
              <a:ext uri="{FF2B5EF4-FFF2-40B4-BE49-F238E27FC236}">
                <a16:creationId xmlns:a16="http://schemas.microsoft.com/office/drawing/2014/main" id="{9A47D7EA-628A-4E65-87CD-A5689AAD87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07433" y="3708400"/>
            <a:ext cx="273051" cy="4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Connector 28">
            <a:extLst>
              <a:ext uri="{FF2B5EF4-FFF2-40B4-BE49-F238E27FC236}">
                <a16:creationId xmlns:a16="http://schemas.microsoft.com/office/drawing/2014/main" id="{BE4C3F00-D6AF-4287-AA7B-B3C4D8DC1D62}"/>
              </a:ext>
            </a:extLst>
          </p:cNvPr>
          <p:cNvCxnSpPr/>
          <p:nvPr userDrawn="1"/>
        </p:nvCxnSpPr>
        <p:spPr>
          <a:xfrm>
            <a:off x="12388851" y="4326467"/>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FB6BAF-0EC3-44AE-951F-36DA07D40946}"/>
              </a:ext>
            </a:extLst>
          </p:cNvPr>
          <p:cNvCxnSpPr/>
          <p:nvPr userDrawn="1"/>
        </p:nvCxnSpPr>
        <p:spPr>
          <a:xfrm>
            <a:off x="12371917" y="1701800"/>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1" name="Group 23">
            <a:extLst>
              <a:ext uri="{FF2B5EF4-FFF2-40B4-BE49-F238E27FC236}">
                <a16:creationId xmlns:a16="http://schemas.microsoft.com/office/drawing/2014/main" id="{AD8E6E97-48AC-4616-BA97-E022928F1940}"/>
              </a:ext>
            </a:extLst>
          </p:cNvPr>
          <p:cNvGrpSpPr>
            <a:grpSpLocks/>
          </p:cNvGrpSpPr>
          <p:nvPr userDrawn="1"/>
        </p:nvGrpSpPr>
        <p:grpSpPr bwMode="auto">
          <a:xfrm>
            <a:off x="12420600" y="2504017"/>
            <a:ext cx="287867" cy="338554"/>
            <a:chOff x="12492689" y="2721406"/>
            <a:chExt cx="288032" cy="339503"/>
          </a:xfrm>
        </p:grpSpPr>
        <p:sp>
          <p:nvSpPr>
            <p:cNvPr id="32" name="Rectangle 31">
              <a:extLst>
                <a:ext uri="{FF2B5EF4-FFF2-40B4-BE49-F238E27FC236}">
                  <a16:creationId xmlns:a16="http://schemas.microsoft.com/office/drawing/2014/main" id="{427D42D5-BE9C-4AFC-94DB-FAE0952834FD}"/>
                </a:ext>
              </a:extLst>
            </p:cNvPr>
            <p:cNvSpPr/>
            <p:nvPr/>
          </p:nvSpPr>
          <p:spPr>
            <a:xfrm>
              <a:off x="12507515" y="2721406"/>
              <a:ext cx="252027"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3" name="TextBox 25">
              <a:extLst>
                <a:ext uri="{FF2B5EF4-FFF2-40B4-BE49-F238E27FC236}">
                  <a16:creationId xmlns:a16="http://schemas.microsoft.com/office/drawing/2014/main" id="{FDF89510-160A-4954-80E6-BA2B270D09E4}"/>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cxnSp>
        <p:nvCxnSpPr>
          <p:cNvPr id="34" name="Straight Connector 33">
            <a:extLst>
              <a:ext uri="{FF2B5EF4-FFF2-40B4-BE49-F238E27FC236}">
                <a16:creationId xmlns:a16="http://schemas.microsoft.com/office/drawing/2014/main" id="{51D0CA8E-3F2E-4DF0-8AF4-ED90D562C609}"/>
              </a:ext>
            </a:extLst>
          </p:cNvPr>
          <p:cNvCxnSpPr/>
          <p:nvPr userDrawn="1"/>
        </p:nvCxnSpPr>
        <p:spPr>
          <a:xfrm>
            <a:off x="12384618" y="2421467"/>
            <a:ext cx="2161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TextBox 27">
            <a:extLst>
              <a:ext uri="{FF2B5EF4-FFF2-40B4-BE49-F238E27FC236}">
                <a16:creationId xmlns:a16="http://schemas.microsoft.com/office/drawing/2014/main" id="{FAA331B4-8A3D-4CB6-BEE5-A8AFDE74C4CB}"/>
              </a:ext>
            </a:extLst>
          </p:cNvPr>
          <p:cNvSpPr txBox="1">
            <a:spLocks noChangeArrowheads="1"/>
          </p:cNvSpPr>
          <p:nvPr userDrawn="1"/>
        </p:nvSpPr>
        <p:spPr bwMode="auto">
          <a:xfrm>
            <a:off x="-2508250" y="8467"/>
            <a:ext cx="2374900" cy="66697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Working with text levels</a:t>
            </a:r>
            <a:endParaRPr lang="en-US" altLang="en-US" sz="1867" b="1">
              <a:solidFill>
                <a:srgbClr val="C00000"/>
              </a:solidFill>
              <a:cs typeface="Arial" pitchFamily="34" charset="0"/>
            </a:endParaRPr>
          </a:p>
        </p:txBody>
      </p:sp>
      <p:cxnSp>
        <p:nvCxnSpPr>
          <p:cNvPr id="36" name="Straight Connector 35">
            <a:extLst>
              <a:ext uri="{FF2B5EF4-FFF2-40B4-BE49-F238E27FC236}">
                <a16:creationId xmlns:a16="http://schemas.microsoft.com/office/drawing/2014/main" id="{57567A7B-ED24-47F7-B790-5E8D9B8547B6}"/>
              </a:ext>
            </a:extLst>
          </p:cNvPr>
          <p:cNvCxnSpPr/>
          <p:nvPr userDrawn="1"/>
        </p:nvCxnSpPr>
        <p:spPr>
          <a:xfrm>
            <a:off x="-2436284"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B2B7EC-C4DA-4A09-ADA0-3B5D61E3FD89}"/>
              </a:ext>
            </a:extLst>
          </p:cNvPr>
          <p:cNvCxnSpPr/>
          <p:nvPr userDrawn="1"/>
        </p:nvCxnSpPr>
        <p:spPr>
          <a:xfrm>
            <a:off x="-2436284" y="2055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8" name="Picture 2">
            <a:extLst>
              <a:ext uri="{FF2B5EF4-FFF2-40B4-BE49-F238E27FC236}">
                <a16:creationId xmlns:a16="http://schemas.microsoft.com/office/drawing/2014/main" id="{34E58499-D87D-4073-AAF8-445967F455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45963" t="15443" r="5869" b="19995"/>
          <a:stretch>
            <a:fillRect/>
          </a:stretch>
        </p:blipFill>
        <p:spPr bwMode="auto">
          <a:xfrm>
            <a:off x="-2311400" y="1272118"/>
            <a:ext cx="321733" cy="3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1">
            <a:extLst>
              <a:ext uri="{FF2B5EF4-FFF2-40B4-BE49-F238E27FC236}">
                <a16:creationId xmlns:a16="http://schemas.microsoft.com/office/drawing/2014/main" id="{981D3132-FDC4-455A-AD63-C0EB355E05FA}"/>
              </a:ext>
            </a:extLst>
          </p:cNvPr>
          <p:cNvSpPr txBox="1">
            <a:spLocks noChangeArrowheads="1"/>
          </p:cNvSpPr>
          <p:nvPr userDrawn="1"/>
        </p:nvSpPr>
        <p:spPr bwMode="auto">
          <a:xfrm>
            <a:off x="-2410884" y="476251"/>
            <a:ext cx="2133600" cy="120032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The UvA template has a number of pre-programmed text levels. Go to 'Home' and then to 'Paragraph' to easily switch between different levels</a:t>
            </a:r>
            <a:endParaRPr lang="en-US" altLang="en-US" sz="1200" b="1">
              <a:cs typeface="Arial" pitchFamily="34" charset="0"/>
            </a:endParaRPr>
          </a:p>
        </p:txBody>
      </p:sp>
      <p:sp>
        <p:nvSpPr>
          <p:cNvPr id="40" name="TextBox 32">
            <a:extLst>
              <a:ext uri="{FF2B5EF4-FFF2-40B4-BE49-F238E27FC236}">
                <a16:creationId xmlns:a16="http://schemas.microsoft.com/office/drawing/2014/main" id="{530EA8AA-48DD-40D9-AD8B-E5D3E8DA9B86}"/>
              </a:ext>
            </a:extLst>
          </p:cNvPr>
          <p:cNvSpPr txBox="1">
            <a:spLocks noChangeArrowheads="1"/>
          </p:cNvSpPr>
          <p:nvPr userDrawn="1"/>
        </p:nvSpPr>
        <p:spPr bwMode="auto">
          <a:xfrm>
            <a:off x="-1896533" y="1693334"/>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Down</a:t>
            </a:r>
            <a:endParaRPr lang="en-US" altLang="en-US" sz="1200" b="1">
              <a:solidFill>
                <a:srgbClr val="C00000"/>
              </a:solidFill>
              <a:cs typeface="Arial" pitchFamily="34" charset="0"/>
            </a:endParaRPr>
          </a:p>
        </p:txBody>
      </p:sp>
      <p:sp>
        <p:nvSpPr>
          <p:cNvPr id="41" name="TextBox 33">
            <a:extLst>
              <a:ext uri="{FF2B5EF4-FFF2-40B4-BE49-F238E27FC236}">
                <a16:creationId xmlns:a16="http://schemas.microsoft.com/office/drawing/2014/main" id="{F94BA2F3-51FA-4340-82F9-27EB3E8D80D9}"/>
              </a:ext>
            </a:extLst>
          </p:cNvPr>
          <p:cNvSpPr txBox="1">
            <a:spLocks noChangeArrowheads="1"/>
          </p:cNvSpPr>
          <p:nvPr userDrawn="1"/>
        </p:nvSpPr>
        <p:spPr bwMode="auto">
          <a:xfrm>
            <a:off x="-1896533" y="1322918"/>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Up</a:t>
            </a:r>
            <a:endParaRPr lang="en-US" altLang="en-US" sz="1200" b="1">
              <a:solidFill>
                <a:srgbClr val="C00000"/>
              </a:solidFill>
              <a:cs typeface="Arial" pitchFamily="34" charset="0"/>
            </a:endParaRPr>
          </a:p>
        </p:txBody>
      </p:sp>
      <p:pic>
        <p:nvPicPr>
          <p:cNvPr id="42" name="Picture 2">
            <a:extLst>
              <a:ext uri="{FF2B5EF4-FFF2-40B4-BE49-F238E27FC236}">
                <a16:creationId xmlns:a16="http://schemas.microsoft.com/office/drawing/2014/main" id="{E9550D19-362C-4A54-989D-94009AE3E6F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4675" t="13612" r="47156" b="21828"/>
          <a:stretch>
            <a:fillRect/>
          </a:stretch>
        </p:blipFill>
        <p:spPr bwMode="auto">
          <a:xfrm>
            <a:off x="-2311400" y="1629833"/>
            <a:ext cx="321733" cy="3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35">
            <a:extLst>
              <a:ext uri="{FF2B5EF4-FFF2-40B4-BE49-F238E27FC236}">
                <a16:creationId xmlns:a16="http://schemas.microsoft.com/office/drawing/2014/main" id="{E7C70632-F0D1-425C-B96E-FC47E1EFE9E7}"/>
              </a:ext>
            </a:extLst>
          </p:cNvPr>
          <p:cNvSpPr txBox="1">
            <a:spLocks noChangeArrowheads="1"/>
          </p:cNvSpPr>
          <p:nvPr userDrawn="1"/>
        </p:nvSpPr>
        <p:spPr bwMode="auto">
          <a:xfrm>
            <a:off x="-2508250" y="2084918"/>
            <a:ext cx="13758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cs typeface="Arial" pitchFamily="34" charset="0"/>
              </a:rPr>
              <a:t>Text levels</a:t>
            </a:r>
            <a:endParaRPr lang="en-US" altLang="en-US" sz="1333" b="1">
              <a:solidFill>
                <a:srgbClr val="C00000"/>
              </a:solidFill>
              <a:cs typeface="Arial" pitchFamily="34" charset="0"/>
            </a:endParaRPr>
          </a:p>
        </p:txBody>
      </p:sp>
      <p:sp>
        <p:nvSpPr>
          <p:cNvPr id="44" name="TextBox 36">
            <a:extLst>
              <a:ext uri="{FF2B5EF4-FFF2-40B4-BE49-F238E27FC236}">
                <a16:creationId xmlns:a16="http://schemas.microsoft.com/office/drawing/2014/main" id="{CFA5D4D7-0F2C-4BEE-9D08-FC5DC62B8C87}"/>
              </a:ext>
            </a:extLst>
          </p:cNvPr>
          <p:cNvSpPr txBox="1">
            <a:spLocks noChangeArrowheads="1"/>
          </p:cNvSpPr>
          <p:nvPr userDrawn="1"/>
        </p:nvSpPr>
        <p:spPr bwMode="auto">
          <a:xfrm>
            <a:off x="-2167467" y="2453218"/>
            <a:ext cx="1854200"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a:latin typeface="Times New Roman" pitchFamily="18" charset="0"/>
                <a:cs typeface="Arial" pitchFamily="34" charset="0"/>
              </a:rPr>
              <a:t>Body text (24 pt.)</a:t>
            </a:r>
            <a:endParaRPr lang="en-US" altLang="en-US" sz="1333">
              <a:latin typeface="Times New Roman" pitchFamily="18" charset="0"/>
              <a:cs typeface="Arial" pitchFamily="34" charset="0"/>
            </a:endParaRPr>
          </a:p>
        </p:txBody>
      </p:sp>
      <p:sp>
        <p:nvSpPr>
          <p:cNvPr id="45" name="TextBox 37">
            <a:extLst>
              <a:ext uri="{FF2B5EF4-FFF2-40B4-BE49-F238E27FC236}">
                <a16:creationId xmlns:a16="http://schemas.microsoft.com/office/drawing/2014/main" id="{FCFFEE8B-B5BF-45D6-83C8-2A0F09BDF39B}"/>
              </a:ext>
            </a:extLst>
          </p:cNvPr>
          <p:cNvSpPr txBox="1">
            <a:spLocks noChangeArrowheads="1"/>
          </p:cNvSpPr>
          <p:nvPr userDrawn="1"/>
        </p:nvSpPr>
        <p:spPr bwMode="auto">
          <a:xfrm>
            <a:off x="-2169584" y="2724151"/>
            <a:ext cx="1854200" cy="297454"/>
          </a:xfrm>
          <a:prstGeom prst="rect">
            <a:avLst/>
          </a:prstGeom>
          <a:noFill/>
          <a:ln>
            <a:noFill/>
          </a:ln>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nl-NL" altLang="en-US" sz="1333">
                <a:latin typeface="Times New Roman" pitchFamily="18" charset="0"/>
                <a:cs typeface="Arial" pitchFamily="34" charset="0"/>
              </a:rPr>
              <a:t>Bullet (24 pt.)</a:t>
            </a:r>
            <a:endParaRPr lang="en-US" altLang="en-US" sz="1333">
              <a:latin typeface="Times New Roman" pitchFamily="18" charset="0"/>
              <a:cs typeface="Arial" pitchFamily="34" charset="0"/>
            </a:endParaRPr>
          </a:p>
        </p:txBody>
      </p:sp>
      <p:sp>
        <p:nvSpPr>
          <p:cNvPr id="46" name="TextBox 38">
            <a:extLst>
              <a:ext uri="{FF2B5EF4-FFF2-40B4-BE49-F238E27FC236}">
                <a16:creationId xmlns:a16="http://schemas.microsoft.com/office/drawing/2014/main" id="{E38DDE5F-9957-42A7-BB36-1D9045461A0F}"/>
              </a:ext>
            </a:extLst>
          </p:cNvPr>
          <p:cNvSpPr txBox="1">
            <a:spLocks noChangeArrowheads="1"/>
          </p:cNvSpPr>
          <p:nvPr userDrawn="1"/>
        </p:nvSpPr>
        <p:spPr bwMode="auto">
          <a:xfrm>
            <a:off x="-2082800" y="3022601"/>
            <a:ext cx="1693333" cy="502573"/>
          </a:xfrm>
          <a:prstGeom prst="rect">
            <a:avLst/>
          </a:prstGeom>
          <a:noFill/>
          <a:ln>
            <a:noFill/>
          </a:ln>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360363" indent="-1809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defRPr/>
            </a:pPr>
            <a:r>
              <a:rPr lang="nl-NL" altLang="en-US" sz="1333">
                <a:latin typeface="Times New Roman" pitchFamily="18" charset="0"/>
                <a:cs typeface="Arial" pitchFamily="34" charset="0"/>
              </a:rPr>
              <a:t>Sub Bullet (16 pt.)</a:t>
            </a:r>
            <a:endParaRPr lang="en-US" altLang="en-US" sz="1333">
              <a:latin typeface="Times New Roman" pitchFamily="18" charset="0"/>
              <a:cs typeface="Arial" pitchFamily="34" charset="0"/>
            </a:endParaRPr>
          </a:p>
        </p:txBody>
      </p:sp>
      <p:sp>
        <p:nvSpPr>
          <p:cNvPr id="47" name="TextBox 39">
            <a:extLst>
              <a:ext uri="{FF2B5EF4-FFF2-40B4-BE49-F238E27FC236}">
                <a16:creationId xmlns:a16="http://schemas.microsoft.com/office/drawing/2014/main" id="{16FCFC8F-773F-423A-B656-50EB9128E902}"/>
              </a:ext>
            </a:extLst>
          </p:cNvPr>
          <p:cNvSpPr txBox="1">
            <a:spLocks noChangeArrowheads="1"/>
          </p:cNvSpPr>
          <p:nvPr userDrawn="1"/>
        </p:nvSpPr>
        <p:spPr bwMode="auto">
          <a:xfrm>
            <a:off x="-2082800" y="3329518"/>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latin typeface="Times New Roman" pitchFamily="18" charset="0"/>
                <a:cs typeface="Arial" pitchFamily="34" charset="0"/>
              </a:rPr>
              <a:t>Title (24 pt)</a:t>
            </a:r>
            <a:endParaRPr lang="en-US" altLang="en-US" sz="1333" b="1">
              <a:solidFill>
                <a:srgbClr val="C00000"/>
              </a:solidFill>
              <a:latin typeface="Times New Roman" pitchFamily="18" charset="0"/>
              <a:cs typeface="Arial" pitchFamily="34" charset="0"/>
            </a:endParaRPr>
          </a:p>
        </p:txBody>
      </p:sp>
      <p:sp>
        <p:nvSpPr>
          <p:cNvPr id="48" name="TextBox 40">
            <a:extLst>
              <a:ext uri="{FF2B5EF4-FFF2-40B4-BE49-F238E27FC236}">
                <a16:creationId xmlns:a16="http://schemas.microsoft.com/office/drawing/2014/main" id="{CFA44410-2614-4545-8E55-BC39D4583DE2}"/>
              </a:ext>
            </a:extLst>
          </p:cNvPr>
          <p:cNvSpPr txBox="1">
            <a:spLocks noChangeArrowheads="1"/>
          </p:cNvSpPr>
          <p:nvPr userDrawn="1"/>
        </p:nvSpPr>
        <p:spPr bwMode="auto">
          <a:xfrm>
            <a:off x="-2093384" y="3636434"/>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i="1">
                <a:solidFill>
                  <a:srgbClr val="C00000"/>
                </a:solidFill>
                <a:latin typeface="Times New Roman" pitchFamily="18" charset="0"/>
                <a:cs typeface="Arial" pitchFamily="34" charset="0"/>
              </a:rPr>
              <a:t>Title (16 pt)</a:t>
            </a:r>
            <a:endParaRPr lang="en-US" altLang="en-US" sz="1333" i="1">
              <a:solidFill>
                <a:srgbClr val="C00000"/>
              </a:solidFill>
              <a:latin typeface="Times New Roman" pitchFamily="18" charset="0"/>
              <a:cs typeface="Arial" pitchFamily="34" charset="0"/>
            </a:endParaRPr>
          </a:p>
        </p:txBody>
      </p:sp>
      <p:grpSp>
        <p:nvGrpSpPr>
          <p:cNvPr id="49" name="Group 41">
            <a:extLst>
              <a:ext uri="{FF2B5EF4-FFF2-40B4-BE49-F238E27FC236}">
                <a16:creationId xmlns:a16="http://schemas.microsoft.com/office/drawing/2014/main" id="{53005B7E-0689-48F0-9828-D44021035956}"/>
              </a:ext>
            </a:extLst>
          </p:cNvPr>
          <p:cNvGrpSpPr>
            <a:grpSpLocks/>
          </p:cNvGrpSpPr>
          <p:nvPr userDrawn="1"/>
        </p:nvGrpSpPr>
        <p:grpSpPr bwMode="auto">
          <a:xfrm>
            <a:off x="-2425700" y="2432050"/>
            <a:ext cx="287867" cy="338554"/>
            <a:chOff x="12492689" y="2721406"/>
            <a:chExt cx="288032" cy="339503"/>
          </a:xfrm>
        </p:grpSpPr>
        <p:sp>
          <p:nvSpPr>
            <p:cNvPr id="50" name="Rectangle 49">
              <a:extLst>
                <a:ext uri="{FF2B5EF4-FFF2-40B4-BE49-F238E27FC236}">
                  <a16:creationId xmlns:a16="http://schemas.microsoft.com/office/drawing/2014/main" id="{F55CD4D9-120E-476C-8F71-6E53B03F430D}"/>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1" name="TextBox 43">
              <a:extLst>
                <a:ext uri="{FF2B5EF4-FFF2-40B4-BE49-F238E27FC236}">
                  <a16:creationId xmlns:a16="http://schemas.microsoft.com/office/drawing/2014/main" id="{8A847E58-4793-45FB-847E-9C4E04C3417C}"/>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grpSp>
      <p:grpSp>
        <p:nvGrpSpPr>
          <p:cNvPr id="52" name="Group 44">
            <a:extLst>
              <a:ext uri="{FF2B5EF4-FFF2-40B4-BE49-F238E27FC236}">
                <a16:creationId xmlns:a16="http://schemas.microsoft.com/office/drawing/2014/main" id="{92431647-FA49-4149-8EDE-5C450B366CE1}"/>
              </a:ext>
            </a:extLst>
          </p:cNvPr>
          <p:cNvGrpSpPr>
            <a:grpSpLocks/>
          </p:cNvGrpSpPr>
          <p:nvPr userDrawn="1"/>
        </p:nvGrpSpPr>
        <p:grpSpPr bwMode="auto">
          <a:xfrm>
            <a:off x="-2425700" y="2726266"/>
            <a:ext cx="287867" cy="338554"/>
            <a:chOff x="12492689" y="2721406"/>
            <a:chExt cx="288032" cy="339503"/>
          </a:xfrm>
        </p:grpSpPr>
        <p:sp>
          <p:nvSpPr>
            <p:cNvPr id="53" name="Rectangle 52">
              <a:extLst>
                <a:ext uri="{FF2B5EF4-FFF2-40B4-BE49-F238E27FC236}">
                  <a16:creationId xmlns:a16="http://schemas.microsoft.com/office/drawing/2014/main" id="{59B99D53-FA69-4317-A229-6CFCBDC915BF}"/>
                </a:ext>
              </a:extLst>
            </p:cNvPr>
            <p:cNvSpPr/>
            <p:nvPr/>
          </p:nvSpPr>
          <p:spPr>
            <a:xfrm>
              <a:off x="12507514" y="2721406"/>
              <a:ext cx="252029" cy="25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4" name="TextBox 46">
              <a:extLst>
                <a:ext uri="{FF2B5EF4-FFF2-40B4-BE49-F238E27FC236}">
                  <a16:creationId xmlns:a16="http://schemas.microsoft.com/office/drawing/2014/main" id="{40CB6286-6557-451D-B57C-6137629F0A35}"/>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grpSp>
        <p:nvGrpSpPr>
          <p:cNvPr id="55" name="Group 47">
            <a:extLst>
              <a:ext uri="{FF2B5EF4-FFF2-40B4-BE49-F238E27FC236}">
                <a16:creationId xmlns:a16="http://schemas.microsoft.com/office/drawing/2014/main" id="{D7973A56-6AF0-43FA-8BCF-B5EBD16BBE1B}"/>
              </a:ext>
            </a:extLst>
          </p:cNvPr>
          <p:cNvGrpSpPr>
            <a:grpSpLocks/>
          </p:cNvGrpSpPr>
          <p:nvPr userDrawn="1"/>
        </p:nvGrpSpPr>
        <p:grpSpPr bwMode="auto">
          <a:xfrm>
            <a:off x="-2425700" y="3022595"/>
            <a:ext cx="287867" cy="338553"/>
            <a:chOff x="12492689" y="2721406"/>
            <a:chExt cx="288032" cy="337562"/>
          </a:xfrm>
        </p:grpSpPr>
        <p:sp>
          <p:nvSpPr>
            <p:cNvPr id="56" name="Rectangle 55">
              <a:extLst>
                <a:ext uri="{FF2B5EF4-FFF2-40B4-BE49-F238E27FC236}">
                  <a16:creationId xmlns:a16="http://schemas.microsoft.com/office/drawing/2014/main" id="{2D58D4E6-C8B6-40D2-B211-B114EC0689C6}"/>
                </a:ext>
              </a:extLst>
            </p:cNvPr>
            <p:cNvSpPr/>
            <p:nvPr/>
          </p:nvSpPr>
          <p:spPr>
            <a:xfrm>
              <a:off x="12507514" y="2721406"/>
              <a:ext cx="252029"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7" name="TextBox 49">
              <a:extLst>
                <a:ext uri="{FF2B5EF4-FFF2-40B4-BE49-F238E27FC236}">
                  <a16:creationId xmlns:a16="http://schemas.microsoft.com/office/drawing/2014/main" id="{4DE11507-A2A8-48F5-8774-D99E7D9A8D3D}"/>
                </a:ext>
              </a:extLst>
            </p:cNvPr>
            <p:cNvSpPr txBox="1">
              <a:spLocks noChangeArrowheads="1"/>
            </p:cNvSpPr>
            <p:nvPr/>
          </p:nvSpPr>
          <p:spPr bwMode="auto">
            <a:xfrm>
              <a:off x="12492689" y="2721406"/>
              <a:ext cx="288032" cy="337562"/>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grpSp>
        <p:nvGrpSpPr>
          <p:cNvPr id="58" name="Group 50">
            <a:extLst>
              <a:ext uri="{FF2B5EF4-FFF2-40B4-BE49-F238E27FC236}">
                <a16:creationId xmlns:a16="http://schemas.microsoft.com/office/drawing/2014/main" id="{196B25C3-B49C-41F4-86EF-34AA41FC8B75}"/>
              </a:ext>
            </a:extLst>
          </p:cNvPr>
          <p:cNvGrpSpPr>
            <a:grpSpLocks/>
          </p:cNvGrpSpPr>
          <p:nvPr userDrawn="1"/>
        </p:nvGrpSpPr>
        <p:grpSpPr bwMode="auto">
          <a:xfrm>
            <a:off x="-2425700" y="3329517"/>
            <a:ext cx="287867" cy="338554"/>
            <a:chOff x="12492689" y="2721406"/>
            <a:chExt cx="288032" cy="339503"/>
          </a:xfrm>
        </p:grpSpPr>
        <p:sp>
          <p:nvSpPr>
            <p:cNvPr id="59" name="Rectangle 58">
              <a:extLst>
                <a:ext uri="{FF2B5EF4-FFF2-40B4-BE49-F238E27FC236}">
                  <a16:creationId xmlns:a16="http://schemas.microsoft.com/office/drawing/2014/main" id="{EC7FC39F-A0FF-4C67-B019-6B8EF896BF8E}"/>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60" name="TextBox 52">
              <a:extLst>
                <a:ext uri="{FF2B5EF4-FFF2-40B4-BE49-F238E27FC236}">
                  <a16:creationId xmlns:a16="http://schemas.microsoft.com/office/drawing/2014/main" id="{E4A553EA-8C0B-4B6E-BBB9-D39933EDCBA5}"/>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4</a:t>
              </a:r>
              <a:endParaRPr lang="en-US" altLang="en-US" sz="1600" b="1">
                <a:solidFill>
                  <a:schemeClr val="bg1"/>
                </a:solidFill>
                <a:cs typeface="Arial" pitchFamily="34" charset="0"/>
              </a:endParaRPr>
            </a:p>
          </p:txBody>
        </p:sp>
      </p:grpSp>
      <p:grpSp>
        <p:nvGrpSpPr>
          <p:cNvPr id="61" name="Group 53">
            <a:extLst>
              <a:ext uri="{FF2B5EF4-FFF2-40B4-BE49-F238E27FC236}">
                <a16:creationId xmlns:a16="http://schemas.microsoft.com/office/drawing/2014/main" id="{4A58A121-22C4-4CD4-81C8-3664BF984ED9}"/>
              </a:ext>
            </a:extLst>
          </p:cNvPr>
          <p:cNvGrpSpPr>
            <a:grpSpLocks/>
          </p:cNvGrpSpPr>
          <p:nvPr userDrawn="1"/>
        </p:nvGrpSpPr>
        <p:grpSpPr bwMode="auto">
          <a:xfrm>
            <a:off x="-2427818" y="3630088"/>
            <a:ext cx="287867" cy="338554"/>
            <a:chOff x="12492689" y="2721406"/>
            <a:chExt cx="288032" cy="337563"/>
          </a:xfrm>
        </p:grpSpPr>
        <p:sp>
          <p:nvSpPr>
            <p:cNvPr id="62" name="Rectangle 61">
              <a:extLst>
                <a:ext uri="{FF2B5EF4-FFF2-40B4-BE49-F238E27FC236}">
                  <a16:creationId xmlns:a16="http://schemas.microsoft.com/office/drawing/2014/main" id="{E4733964-9743-4381-8301-2E2478DC67B6}"/>
                </a:ext>
              </a:extLst>
            </p:cNvPr>
            <p:cNvSpPr/>
            <p:nvPr/>
          </p:nvSpPr>
          <p:spPr>
            <a:xfrm>
              <a:off x="12507515" y="2721406"/>
              <a:ext cx="252027"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63" name="TextBox 55">
              <a:extLst>
                <a:ext uri="{FF2B5EF4-FFF2-40B4-BE49-F238E27FC236}">
                  <a16:creationId xmlns:a16="http://schemas.microsoft.com/office/drawing/2014/main" id="{3C24B6FF-9A17-4924-852D-29A60304D118}"/>
                </a:ext>
              </a:extLst>
            </p:cNvPr>
            <p:cNvSpPr txBox="1">
              <a:spLocks noChangeArrowheads="1"/>
            </p:cNvSpPr>
            <p:nvPr/>
          </p:nvSpPr>
          <p:spPr bwMode="auto">
            <a:xfrm>
              <a:off x="12492689" y="2721406"/>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5</a:t>
              </a:r>
              <a:endParaRPr lang="en-US" altLang="en-US" sz="1600" b="1">
                <a:solidFill>
                  <a:schemeClr val="bg1"/>
                </a:solidFill>
                <a:cs typeface="Arial" pitchFamily="34" charset="0"/>
              </a:endParaRPr>
            </a:p>
          </p:txBody>
        </p:sp>
      </p:grpSp>
      <p:sp>
        <p:nvSpPr>
          <p:cNvPr id="6" name="Title 5"/>
          <p:cNvSpPr>
            <a:spLocks noGrp="1"/>
          </p:cNvSpPr>
          <p:nvPr>
            <p:ph type="title"/>
          </p:nvPr>
        </p:nvSpPr>
        <p:spPr>
          <a:xfrm>
            <a:off x="489317" y="678868"/>
            <a:ext cx="11159196" cy="936000"/>
          </a:xfrm>
        </p:spPr>
        <p:txBody>
          <a:bodyPr/>
          <a:lstStyle>
            <a:lvl1pPr>
              <a:defRPr>
                <a:solidFill>
                  <a:schemeClr val="accent1"/>
                </a:solidFill>
              </a:defRPr>
            </a:lvl1pPr>
          </a:lstStyle>
          <a:p>
            <a:r>
              <a:rPr lang="en-US" dirty="0"/>
              <a:t>Click to edit Master title style</a:t>
            </a:r>
            <a:endParaRPr lang="nl-NL" dirty="0"/>
          </a:p>
        </p:txBody>
      </p:sp>
      <p:sp useBgFill="1">
        <p:nvSpPr>
          <p:cNvPr id="8" name="Picture Placeholder 7"/>
          <p:cNvSpPr>
            <a:spLocks noGrp="1"/>
          </p:cNvSpPr>
          <p:nvPr>
            <p:ph type="pic" sz="quarter" idx="10"/>
          </p:nvPr>
        </p:nvSpPr>
        <p:spPr>
          <a:xfrm>
            <a:off x="3460691" y="1713443"/>
            <a:ext cx="2415600" cy="2431597"/>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useBgFill="1">
        <p:nvSpPr>
          <p:cNvPr id="9" name="Picture Placeholder 7"/>
          <p:cNvSpPr>
            <a:spLocks noGrp="1"/>
          </p:cNvSpPr>
          <p:nvPr>
            <p:ph type="pic" sz="quarter" idx="11"/>
          </p:nvPr>
        </p:nvSpPr>
        <p:spPr>
          <a:xfrm>
            <a:off x="584205" y="1713443"/>
            <a:ext cx="2416175" cy="2431597"/>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p:nvSpPr>
          <p:cNvPr id="11" name="Text Placeholder 10"/>
          <p:cNvSpPr>
            <a:spLocks noGrp="1"/>
          </p:cNvSpPr>
          <p:nvPr>
            <p:ph type="body" sz="quarter" idx="12"/>
          </p:nvPr>
        </p:nvSpPr>
        <p:spPr>
          <a:xfrm>
            <a:off x="584205" y="4289053"/>
            <a:ext cx="2416175" cy="2308300"/>
          </a:xfrm>
        </p:spPr>
        <p:txBody>
          <a:bodyPr>
            <a:normAutofit/>
          </a:bodyPr>
          <a:lstStyle>
            <a:lvl1pPr>
              <a:defRPr sz="2667">
                <a:solidFill>
                  <a:schemeClr val="accent1"/>
                </a:solidFill>
              </a:defRPr>
            </a:lvl1pPr>
            <a:lvl2pPr marL="0" indent="0">
              <a:spcBef>
                <a:spcPts val="0"/>
              </a:spcBef>
              <a:buNone/>
              <a:defRPr lang="en-US" sz="2400" i="1" kern="1200" dirty="0" smtClean="0">
                <a:solidFill>
                  <a:schemeClr val="accent1"/>
                </a:solidFill>
                <a:latin typeface="+mn-lt"/>
                <a:ea typeface="+mn-ea"/>
                <a:cs typeface="+mn-cs"/>
              </a:defRPr>
            </a:lvl2pPr>
            <a:lvl3pPr marL="158747" indent="-158747">
              <a:tabLst/>
              <a:defRPr sz="16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2" name="Text Placeholder 10"/>
          <p:cNvSpPr>
            <a:spLocks noGrp="1"/>
          </p:cNvSpPr>
          <p:nvPr>
            <p:ph type="body" sz="quarter" idx="13"/>
          </p:nvPr>
        </p:nvSpPr>
        <p:spPr>
          <a:xfrm>
            <a:off x="9191625" y="4289053"/>
            <a:ext cx="2412355" cy="2308300"/>
          </a:xfrm>
        </p:spPr>
        <p:txBody>
          <a:bodyPr>
            <a:normAutofit/>
          </a:bodyPr>
          <a:lstStyle>
            <a:lvl1pPr>
              <a:defRPr sz="2667">
                <a:solidFill>
                  <a:schemeClr val="accent1"/>
                </a:solidFill>
              </a:defRPr>
            </a:lvl1pPr>
            <a:lvl2pPr marL="0" indent="0">
              <a:spcBef>
                <a:spcPts val="0"/>
              </a:spcBef>
              <a:buNone/>
              <a:defRPr lang="en-US" sz="2400" i="1" kern="1200" dirty="0" smtClean="0">
                <a:solidFill>
                  <a:schemeClr val="accent1"/>
                </a:solidFill>
                <a:latin typeface="+mn-lt"/>
                <a:ea typeface="+mn-ea"/>
                <a:cs typeface="+mn-cs"/>
              </a:defRPr>
            </a:lvl2pPr>
            <a:lvl3pPr marL="158747" indent="-158747">
              <a:tabLst/>
              <a:defRPr sz="16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useBgFill="1">
        <p:nvSpPr>
          <p:cNvPr id="10" name="Picture Placeholder 7"/>
          <p:cNvSpPr>
            <a:spLocks noGrp="1"/>
          </p:cNvSpPr>
          <p:nvPr>
            <p:ph type="pic" sz="quarter" idx="14"/>
          </p:nvPr>
        </p:nvSpPr>
        <p:spPr>
          <a:xfrm>
            <a:off x="6315179" y="1713443"/>
            <a:ext cx="2415600" cy="2431597"/>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useBgFill="1">
        <p:nvSpPr>
          <p:cNvPr id="13" name="Picture Placeholder 7"/>
          <p:cNvSpPr>
            <a:spLocks noGrp="1"/>
          </p:cNvSpPr>
          <p:nvPr>
            <p:ph type="pic" sz="quarter" idx="15"/>
          </p:nvPr>
        </p:nvSpPr>
        <p:spPr>
          <a:xfrm>
            <a:off x="9191629" y="1713439"/>
            <a:ext cx="2416175" cy="2431596"/>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p:nvSpPr>
          <p:cNvPr id="14" name="Text Placeholder 10"/>
          <p:cNvSpPr>
            <a:spLocks noGrp="1"/>
          </p:cNvSpPr>
          <p:nvPr>
            <p:ph type="body" sz="quarter" idx="16"/>
          </p:nvPr>
        </p:nvSpPr>
        <p:spPr>
          <a:xfrm>
            <a:off x="3450510" y="4289053"/>
            <a:ext cx="2416175" cy="2308300"/>
          </a:xfrm>
        </p:spPr>
        <p:txBody>
          <a:bodyPr>
            <a:normAutofit/>
          </a:bodyPr>
          <a:lstStyle>
            <a:lvl1pPr>
              <a:defRPr sz="2667">
                <a:solidFill>
                  <a:schemeClr val="accent1"/>
                </a:solidFill>
              </a:defRPr>
            </a:lvl1pPr>
            <a:lvl2pPr marL="0" indent="0">
              <a:spcBef>
                <a:spcPts val="0"/>
              </a:spcBef>
              <a:buNone/>
              <a:defRPr lang="en-US" sz="2400" i="1" kern="1200" dirty="0" smtClean="0">
                <a:solidFill>
                  <a:schemeClr val="accent1"/>
                </a:solidFill>
                <a:latin typeface="+mn-lt"/>
                <a:ea typeface="+mn-ea"/>
                <a:cs typeface="+mn-cs"/>
              </a:defRPr>
            </a:lvl2pPr>
            <a:lvl3pPr marL="158747" indent="-158747">
              <a:tabLst/>
              <a:defRPr sz="16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5" name="Text Placeholder 10"/>
          <p:cNvSpPr>
            <a:spLocks noGrp="1"/>
          </p:cNvSpPr>
          <p:nvPr>
            <p:ph type="body" sz="quarter" idx="17"/>
          </p:nvPr>
        </p:nvSpPr>
        <p:spPr>
          <a:xfrm>
            <a:off x="6325323" y="4289053"/>
            <a:ext cx="2416175" cy="2308300"/>
          </a:xfrm>
        </p:spPr>
        <p:txBody>
          <a:bodyPr>
            <a:normAutofit/>
          </a:bodyPr>
          <a:lstStyle>
            <a:lvl1pPr>
              <a:defRPr sz="2667">
                <a:solidFill>
                  <a:schemeClr val="accent1"/>
                </a:solidFill>
              </a:defRPr>
            </a:lvl1pPr>
            <a:lvl2pPr marL="0" indent="0">
              <a:spcBef>
                <a:spcPts val="0"/>
              </a:spcBef>
              <a:buNone/>
              <a:defRPr lang="en-US" sz="2400" i="1" kern="1200" dirty="0" smtClean="0">
                <a:solidFill>
                  <a:schemeClr val="accent1"/>
                </a:solidFill>
                <a:latin typeface="+mn-lt"/>
                <a:ea typeface="+mn-ea"/>
                <a:cs typeface="+mn-cs"/>
              </a:defRPr>
            </a:lvl2pPr>
            <a:lvl3pPr marL="158747" indent="-158747">
              <a:tabLst/>
              <a:defRPr sz="16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14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toslide 3x">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04228D88-409C-40EE-8C3D-AB9E2EC8FEBB}"/>
              </a:ext>
            </a:extLst>
          </p:cNvPr>
          <p:cNvSpPr txBox="1">
            <a:spLocks noChangeArrowheads="1"/>
          </p:cNvSpPr>
          <p:nvPr userDrawn="1"/>
        </p:nvSpPr>
        <p:spPr bwMode="auto">
          <a:xfrm>
            <a:off x="6527800" y="-531283"/>
            <a:ext cx="5664200" cy="46166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nl-NL" altLang="en-US" sz="2400" b="1">
                <a:solidFill>
                  <a:srgbClr val="C00000"/>
                </a:solidFill>
                <a:cs typeface="Arial" pitchFamily="34" charset="0"/>
              </a:rPr>
              <a:t>3x Image page</a:t>
            </a:r>
            <a:endParaRPr lang="en-US" altLang="en-US" sz="2400" b="1">
              <a:solidFill>
                <a:srgbClr val="C00000"/>
              </a:solidFill>
              <a:cs typeface="Arial" pitchFamily="34" charset="0"/>
            </a:endParaRPr>
          </a:p>
        </p:txBody>
      </p:sp>
      <p:sp>
        <p:nvSpPr>
          <p:cNvPr id="9" name="TextBox 9">
            <a:extLst>
              <a:ext uri="{FF2B5EF4-FFF2-40B4-BE49-F238E27FC236}">
                <a16:creationId xmlns:a16="http://schemas.microsoft.com/office/drawing/2014/main" id="{4236157A-DF64-40E5-A4C3-6194567E291A}"/>
              </a:ext>
            </a:extLst>
          </p:cNvPr>
          <p:cNvSpPr txBox="1">
            <a:spLocks noChangeArrowheads="1"/>
          </p:cNvSpPr>
          <p:nvPr userDrawn="1"/>
        </p:nvSpPr>
        <p:spPr bwMode="auto">
          <a:xfrm>
            <a:off x="12289367" y="8467"/>
            <a:ext cx="2374900" cy="379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Insert picture</a:t>
            </a:r>
            <a:endParaRPr lang="en-US" altLang="en-US" sz="1867" b="1">
              <a:solidFill>
                <a:srgbClr val="C00000"/>
              </a:solidFill>
              <a:cs typeface="Arial" pitchFamily="34" charset="0"/>
            </a:endParaRPr>
          </a:p>
        </p:txBody>
      </p:sp>
      <p:cxnSp>
        <p:nvCxnSpPr>
          <p:cNvPr id="10" name="Straight Connector 9">
            <a:extLst>
              <a:ext uri="{FF2B5EF4-FFF2-40B4-BE49-F238E27FC236}">
                <a16:creationId xmlns:a16="http://schemas.microsoft.com/office/drawing/2014/main" id="{F03600F4-2A0B-41FF-80AF-FC1AF1A6513B}"/>
              </a:ext>
            </a:extLst>
          </p:cNvPr>
          <p:cNvCxnSpPr/>
          <p:nvPr userDrawn="1"/>
        </p:nvCxnSpPr>
        <p:spPr>
          <a:xfrm>
            <a:off x="12361333"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1">
            <a:extLst>
              <a:ext uri="{FF2B5EF4-FFF2-40B4-BE49-F238E27FC236}">
                <a16:creationId xmlns:a16="http://schemas.microsoft.com/office/drawing/2014/main" id="{7CDAD1E6-B797-4E9D-84AB-8B4ACDA38983}"/>
              </a:ext>
            </a:extLst>
          </p:cNvPr>
          <p:cNvSpPr txBox="1">
            <a:spLocks noChangeArrowheads="1"/>
          </p:cNvSpPr>
          <p:nvPr userDrawn="1"/>
        </p:nvSpPr>
        <p:spPr bwMode="auto">
          <a:xfrm>
            <a:off x="12793133" y="476251"/>
            <a:ext cx="1727200" cy="10156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Change the image by deleting the existing image. Click on the icon that appears to insert an image.</a:t>
            </a:r>
          </a:p>
        </p:txBody>
      </p:sp>
      <p:pic>
        <p:nvPicPr>
          <p:cNvPr id="12" name="Picture 12">
            <a:extLst>
              <a:ext uri="{FF2B5EF4-FFF2-40B4-BE49-F238E27FC236}">
                <a16:creationId xmlns:a16="http://schemas.microsoft.com/office/drawing/2014/main" id="{4B61A742-558A-47A8-87FF-38ED4B89A0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65100" y="119591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a:extLst>
              <a:ext uri="{FF2B5EF4-FFF2-40B4-BE49-F238E27FC236}">
                <a16:creationId xmlns:a16="http://schemas.microsoft.com/office/drawing/2014/main" id="{D270B614-CCCC-4744-95A0-FED69C78882B}"/>
              </a:ext>
            </a:extLst>
          </p:cNvPr>
          <p:cNvSpPr txBox="1">
            <a:spLocks noChangeArrowheads="1"/>
          </p:cNvSpPr>
          <p:nvPr userDrawn="1"/>
        </p:nvSpPr>
        <p:spPr bwMode="auto">
          <a:xfrm>
            <a:off x="12803718" y="1813985"/>
            <a:ext cx="1782233" cy="646331"/>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a:cs typeface="Arial" pitchFamily="34" charset="0"/>
              </a:rPr>
              <a:t>Select a picture you would like to insert and then click on </a:t>
            </a:r>
            <a:r>
              <a:rPr lang="nl-NL" altLang="en-US" sz="1200" b="1">
                <a:cs typeface="Arial" pitchFamily="34" charset="0"/>
              </a:rPr>
              <a:t>‘Insert’</a:t>
            </a:r>
            <a:endParaRPr lang="en-US" altLang="en-US" sz="1200" b="1">
              <a:cs typeface="Arial" pitchFamily="34" charset="0"/>
            </a:endParaRPr>
          </a:p>
        </p:txBody>
      </p:sp>
      <p:grpSp>
        <p:nvGrpSpPr>
          <p:cNvPr id="14" name="Group 14">
            <a:extLst>
              <a:ext uri="{FF2B5EF4-FFF2-40B4-BE49-F238E27FC236}">
                <a16:creationId xmlns:a16="http://schemas.microsoft.com/office/drawing/2014/main" id="{52F48D55-2EBD-4772-9540-21A74F1D4C85}"/>
              </a:ext>
            </a:extLst>
          </p:cNvPr>
          <p:cNvGrpSpPr>
            <a:grpSpLocks/>
          </p:cNvGrpSpPr>
          <p:nvPr userDrawn="1"/>
        </p:nvGrpSpPr>
        <p:grpSpPr bwMode="auto">
          <a:xfrm>
            <a:off x="12410017" y="1873254"/>
            <a:ext cx="287867" cy="338554"/>
            <a:chOff x="12494133" y="2712391"/>
            <a:chExt cx="288032" cy="337563"/>
          </a:xfrm>
        </p:grpSpPr>
        <p:sp>
          <p:nvSpPr>
            <p:cNvPr id="15" name="Rectangle 14">
              <a:extLst>
                <a:ext uri="{FF2B5EF4-FFF2-40B4-BE49-F238E27FC236}">
                  <a16:creationId xmlns:a16="http://schemas.microsoft.com/office/drawing/2014/main" id="{02AFA32E-EC11-4C00-B5F3-9D375D9A76F2}"/>
                </a:ext>
              </a:extLst>
            </p:cNvPr>
            <p:cNvSpPr/>
            <p:nvPr/>
          </p:nvSpPr>
          <p:spPr>
            <a:xfrm>
              <a:off x="12506840" y="2720833"/>
              <a:ext cx="252027" cy="25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8" name="TextBox 16">
              <a:extLst>
                <a:ext uri="{FF2B5EF4-FFF2-40B4-BE49-F238E27FC236}">
                  <a16:creationId xmlns:a16="http://schemas.microsoft.com/office/drawing/2014/main" id="{BBD75277-EFBD-4B78-8111-A2F954713EFB}"/>
                </a:ext>
              </a:extLst>
            </p:cNvPr>
            <p:cNvSpPr txBox="1">
              <a:spLocks noChangeArrowheads="1"/>
            </p:cNvSpPr>
            <p:nvPr/>
          </p:nvSpPr>
          <p:spPr bwMode="auto">
            <a:xfrm>
              <a:off x="12494133" y="2712391"/>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sp>
        <p:nvSpPr>
          <p:cNvPr id="19" name="Rectangle 18">
            <a:extLst>
              <a:ext uri="{FF2B5EF4-FFF2-40B4-BE49-F238E27FC236}">
                <a16:creationId xmlns:a16="http://schemas.microsoft.com/office/drawing/2014/main" id="{71B60996-5666-4E02-A50D-A760D7121EFE}"/>
              </a:ext>
            </a:extLst>
          </p:cNvPr>
          <p:cNvSpPr/>
          <p:nvPr userDrawn="1"/>
        </p:nvSpPr>
        <p:spPr>
          <a:xfrm>
            <a:off x="12416367" y="558801"/>
            <a:ext cx="251884" cy="25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0" name="TextBox 18">
            <a:extLst>
              <a:ext uri="{FF2B5EF4-FFF2-40B4-BE49-F238E27FC236}">
                <a16:creationId xmlns:a16="http://schemas.microsoft.com/office/drawing/2014/main" id="{54C4B1BE-1160-4771-83BF-6B90C7E28EDA}"/>
              </a:ext>
            </a:extLst>
          </p:cNvPr>
          <p:cNvSpPr txBox="1">
            <a:spLocks noChangeArrowheads="1"/>
          </p:cNvSpPr>
          <p:nvPr userDrawn="1"/>
        </p:nvSpPr>
        <p:spPr bwMode="auto">
          <a:xfrm>
            <a:off x="12405784" y="548218"/>
            <a:ext cx="287867" cy="3385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sp>
        <p:nvSpPr>
          <p:cNvPr id="21" name="TextBox 19">
            <a:extLst>
              <a:ext uri="{FF2B5EF4-FFF2-40B4-BE49-F238E27FC236}">
                <a16:creationId xmlns:a16="http://schemas.microsoft.com/office/drawing/2014/main" id="{734B7123-4453-4FC0-A2DE-E5CF7598B98D}"/>
              </a:ext>
            </a:extLst>
          </p:cNvPr>
          <p:cNvSpPr txBox="1">
            <a:spLocks noChangeArrowheads="1"/>
          </p:cNvSpPr>
          <p:nvPr userDrawn="1"/>
        </p:nvSpPr>
        <p:spPr bwMode="auto">
          <a:xfrm>
            <a:off x="12791018" y="2501901"/>
            <a:ext cx="1729316" cy="2348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333">
                <a:cs typeface="Arial" pitchFamily="34" charset="0"/>
              </a:rPr>
              <a:t>If you want to scale or drag the image, go to </a:t>
            </a:r>
            <a:r>
              <a:rPr lang="en-US" altLang="en-US" sz="1333" b="1">
                <a:cs typeface="Arial" pitchFamily="34" charset="0"/>
              </a:rPr>
              <a:t>‘Drawing Tools' </a:t>
            </a:r>
            <a:r>
              <a:rPr lang="en-US" altLang="en-US" sz="1333">
                <a:cs typeface="Arial" pitchFamily="34" charset="0"/>
              </a:rPr>
              <a:t>and click </a:t>
            </a:r>
            <a:r>
              <a:rPr lang="en-US" altLang="en-US" sz="1333" b="1">
                <a:cs typeface="Arial" pitchFamily="34" charset="0"/>
              </a:rPr>
              <a:t>'Crop'. </a:t>
            </a:r>
            <a:r>
              <a:rPr lang="en-US" altLang="en-US" sz="1333">
                <a:cs typeface="Arial" pitchFamily="34" charset="0"/>
              </a:rPr>
              <a:t>With the white rounds you can scale the image, with the black brackets you can scale the image frame.</a:t>
            </a:r>
          </a:p>
        </p:txBody>
      </p:sp>
      <p:pic>
        <p:nvPicPr>
          <p:cNvPr id="22" name="Picture 5">
            <a:extLst>
              <a:ext uri="{FF2B5EF4-FFF2-40B4-BE49-F238E27FC236}">
                <a16:creationId xmlns:a16="http://schemas.microsoft.com/office/drawing/2014/main" id="{177E8DEF-F0DB-463A-830D-5ED53DD82B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07433" y="3708400"/>
            <a:ext cx="273051" cy="4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a:extLst>
              <a:ext uri="{FF2B5EF4-FFF2-40B4-BE49-F238E27FC236}">
                <a16:creationId xmlns:a16="http://schemas.microsoft.com/office/drawing/2014/main" id="{ED1128D3-81EF-4166-A7D0-1DD3DDFCEDB0}"/>
              </a:ext>
            </a:extLst>
          </p:cNvPr>
          <p:cNvCxnSpPr/>
          <p:nvPr userDrawn="1"/>
        </p:nvCxnSpPr>
        <p:spPr>
          <a:xfrm>
            <a:off x="12388851" y="4326467"/>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9488F6-71F0-4EA3-8888-27CB4CC0FE67}"/>
              </a:ext>
            </a:extLst>
          </p:cNvPr>
          <p:cNvCxnSpPr/>
          <p:nvPr userDrawn="1"/>
        </p:nvCxnSpPr>
        <p:spPr>
          <a:xfrm>
            <a:off x="12371917" y="1701800"/>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5" name="Group 23">
            <a:extLst>
              <a:ext uri="{FF2B5EF4-FFF2-40B4-BE49-F238E27FC236}">
                <a16:creationId xmlns:a16="http://schemas.microsoft.com/office/drawing/2014/main" id="{013A4E69-65FF-467B-808F-6AFB1CF97951}"/>
              </a:ext>
            </a:extLst>
          </p:cNvPr>
          <p:cNvGrpSpPr>
            <a:grpSpLocks/>
          </p:cNvGrpSpPr>
          <p:nvPr userDrawn="1"/>
        </p:nvGrpSpPr>
        <p:grpSpPr bwMode="auto">
          <a:xfrm>
            <a:off x="12420600" y="2504017"/>
            <a:ext cx="287867" cy="338554"/>
            <a:chOff x="12492689" y="2721406"/>
            <a:chExt cx="288032" cy="339503"/>
          </a:xfrm>
        </p:grpSpPr>
        <p:sp>
          <p:nvSpPr>
            <p:cNvPr id="26" name="Rectangle 25">
              <a:extLst>
                <a:ext uri="{FF2B5EF4-FFF2-40B4-BE49-F238E27FC236}">
                  <a16:creationId xmlns:a16="http://schemas.microsoft.com/office/drawing/2014/main" id="{F09E8DD4-AC79-478C-9099-254091DA1F8F}"/>
                </a:ext>
              </a:extLst>
            </p:cNvPr>
            <p:cNvSpPr/>
            <p:nvPr/>
          </p:nvSpPr>
          <p:spPr>
            <a:xfrm>
              <a:off x="12507515" y="2721406"/>
              <a:ext cx="252027"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7" name="TextBox 25">
              <a:extLst>
                <a:ext uri="{FF2B5EF4-FFF2-40B4-BE49-F238E27FC236}">
                  <a16:creationId xmlns:a16="http://schemas.microsoft.com/office/drawing/2014/main" id="{F2786CF7-908E-4CD3-8327-4C99D245F376}"/>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cxnSp>
        <p:nvCxnSpPr>
          <p:cNvPr id="28" name="Straight Connector 27">
            <a:extLst>
              <a:ext uri="{FF2B5EF4-FFF2-40B4-BE49-F238E27FC236}">
                <a16:creationId xmlns:a16="http://schemas.microsoft.com/office/drawing/2014/main" id="{EB0E7B01-4457-4F61-99C8-3B9FDEFF0374}"/>
              </a:ext>
            </a:extLst>
          </p:cNvPr>
          <p:cNvCxnSpPr/>
          <p:nvPr userDrawn="1"/>
        </p:nvCxnSpPr>
        <p:spPr>
          <a:xfrm>
            <a:off x="12384618" y="2421467"/>
            <a:ext cx="2161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9317" y="678868"/>
            <a:ext cx="11159196" cy="936000"/>
          </a:xfrm>
        </p:spPr>
        <p:txBody>
          <a:bodyPr/>
          <a:lstStyle>
            <a:lvl1pPr>
              <a:defRPr>
                <a:solidFill>
                  <a:schemeClr val="accent1"/>
                </a:solidFill>
              </a:defRPr>
            </a:lvl1pPr>
          </a:lstStyle>
          <a:p>
            <a:r>
              <a:rPr lang="en-US"/>
              <a:t>Click to edit Master title style</a:t>
            </a:r>
            <a:endParaRPr lang="nl-NL" dirty="0"/>
          </a:p>
        </p:txBody>
      </p:sp>
      <p:sp useBgFill="1">
        <p:nvSpPr>
          <p:cNvPr id="8" name="Picture Placeholder 7"/>
          <p:cNvSpPr>
            <a:spLocks noGrp="1"/>
          </p:cNvSpPr>
          <p:nvPr>
            <p:ph type="pic" sz="quarter" idx="10"/>
          </p:nvPr>
        </p:nvSpPr>
        <p:spPr>
          <a:xfrm>
            <a:off x="584200" y="1700808"/>
            <a:ext cx="3495576" cy="4752528"/>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useBgFill="1">
        <p:nvSpPr>
          <p:cNvPr id="16" name="Picture Placeholder 7"/>
          <p:cNvSpPr>
            <a:spLocks noGrp="1"/>
          </p:cNvSpPr>
          <p:nvPr>
            <p:ph type="pic" sz="quarter" idx="11"/>
          </p:nvPr>
        </p:nvSpPr>
        <p:spPr>
          <a:xfrm>
            <a:off x="8112224" y="1700808"/>
            <a:ext cx="3495576" cy="4752528"/>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useBgFill="1">
        <p:nvSpPr>
          <p:cNvPr id="17" name="Picture Placeholder 7"/>
          <p:cNvSpPr>
            <a:spLocks noGrp="1"/>
          </p:cNvSpPr>
          <p:nvPr>
            <p:ph type="pic" sz="quarter" idx="12"/>
          </p:nvPr>
        </p:nvSpPr>
        <p:spPr>
          <a:xfrm>
            <a:off x="4348212" y="1700808"/>
            <a:ext cx="3495576" cy="4752528"/>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Tree>
    <p:extLst>
      <p:ext uri="{BB962C8B-B14F-4D97-AF65-F5344CB8AC3E}">
        <p14:creationId xmlns:p14="http://schemas.microsoft.com/office/powerpoint/2010/main" val="414383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toslide 2x">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36679FFA-A8FC-4DA0-92E7-CCCFC97A733C}"/>
              </a:ext>
            </a:extLst>
          </p:cNvPr>
          <p:cNvSpPr txBox="1">
            <a:spLocks noChangeArrowheads="1"/>
          </p:cNvSpPr>
          <p:nvPr userDrawn="1"/>
        </p:nvSpPr>
        <p:spPr bwMode="auto">
          <a:xfrm>
            <a:off x="6527800" y="-531283"/>
            <a:ext cx="5664200" cy="46166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nl-NL" altLang="en-US" sz="2400" b="1">
                <a:solidFill>
                  <a:srgbClr val="C00000"/>
                </a:solidFill>
                <a:cs typeface="Arial" pitchFamily="34" charset="0"/>
              </a:rPr>
              <a:t>2x Image page</a:t>
            </a:r>
            <a:endParaRPr lang="en-US" altLang="en-US" sz="2400" b="1">
              <a:solidFill>
                <a:srgbClr val="C00000"/>
              </a:solidFill>
              <a:cs typeface="Arial" pitchFamily="34" charset="0"/>
            </a:endParaRPr>
          </a:p>
        </p:txBody>
      </p:sp>
      <p:sp>
        <p:nvSpPr>
          <p:cNvPr id="9" name="TextBox 9">
            <a:extLst>
              <a:ext uri="{FF2B5EF4-FFF2-40B4-BE49-F238E27FC236}">
                <a16:creationId xmlns:a16="http://schemas.microsoft.com/office/drawing/2014/main" id="{C62347A1-2FEF-48A3-A208-DD68DCBD2D9E}"/>
              </a:ext>
            </a:extLst>
          </p:cNvPr>
          <p:cNvSpPr txBox="1">
            <a:spLocks noChangeArrowheads="1"/>
          </p:cNvSpPr>
          <p:nvPr userDrawn="1"/>
        </p:nvSpPr>
        <p:spPr bwMode="auto">
          <a:xfrm>
            <a:off x="12289367" y="8467"/>
            <a:ext cx="2374900" cy="379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Insert picture</a:t>
            </a:r>
            <a:endParaRPr lang="en-US" altLang="en-US" sz="1867" b="1">
              <a:solidFill>
                <a:srgbClr val="C00000"/>
              </a:solidFill>
              <a:cs typeface="Arial" pitchFamily="34" charset="0"/>
            </a:endParaRPr>
          </a:p>
        </p:txBody>
      </p:sp>
      <p:cxnSp>
        <p:nvCxnSpPr>
          <p:cNvPr id="10" name="Straight Connector 9">
            <a:extLst>
              <a:ext uri="{FF2B5EF4-FFF2-40B4-BE49-F238E27FC236}">
                <a16:creationId xmlns:a16="http://schemas.microsoft.com/office/drawing/2014/main" id="{5C2D3579-8473-46D5-B6A1-C091F5022761}"/>
              </a:ext>
            </a:extLst>
          </p:cNvPr>
          <p:cNvCxnSpPr/>
          <p:nvPr userDrawn="1"/>
        </p:nvCxnSpPr>
        <p:spPr>
          <a:xfrm>
            <a:off x="12361333"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1">
            <a:extLst>
              <a:ext uri="{FF2B5EF4-FFF2-40B4-BE49-F238E27FC236}">
                <a16:creationId xmlns:a16="http://schemas.microsoft.com/office/drawing/2014/main" id="{3C008FA9-E66F-471D-A8E5-497F406B7645}"/>
              </a:ext>
            </a:extLst>
          </p:cNvPr>
          <p:cNvSpPr txBox="1">
            <a:spLocks noChangeArrowheads="1"/>
          </p:cNvSpPr>
          <p:nvPr userDrawn="1"/>
        </p:nvSpPr>
        <p:spPr bwMode="auto">
          <a:xfrm>
            <a:off x="12793133" y="476251"/>
            <a:ext cx="1727200" cy="10156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Change the image by deleting the existing image. Click on the icon that appears to insert an image.</a:t>
            </a:r>
          </a:p>
        </p:txBody>
      </p:sp>
      <p:pic>
        <p:nvPicPr>
          <p:cNvPr id="12" name="Picture 12">
            <a:extLst>
              <a:ext uri="{FF2B5EF4-FFF2-40B4-BE49-F238E27FC236}">
                <a16:creationId xmlns:a16="http://schemas.microsoft.com/office/drawing/2014/main" id="{CE945434-710A-4DC6-8FEF-852DE5EF93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65100" y="119591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a:extLst>
              <a:ext uri="{FF2B5EF4-FFF2-40B4-BE49-F238E27FC236}">
                <a16:creationId xmlns:a16="http://schemas.microsoft.com/office/drawing/2014/main" id="{18ADBE48-81B2-40F5-939A-EC597776D801}"/>
              </a:ext>
            </a:extLst>
          </p:cNvPr>
          <p:cNvSpPr txBox="1">
            <a:spLocks noChangeArrowheads="1"/>
          </p:cNvSpPr>
          <p:nvPr userDrawn="1"/>
        </p:nvSpPr>
        <p:spPr bwMode="auto">
          <a:xfrm>
            <a:off x="12803718" y="1813985"/>
            <a:ext cx="1782233" cy="646331"/>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a:cs typeface="Arial" pitchFamily="34" charset="0"/>
              </a:rPr>
              <a:t>Select a picture you would like to insert and then click on </a:t>
            </a:r>
            <a:r>
              <a:rPr lang="nl-NL" altLang="en-US" sz="1200" b="1">
                <a:cs typeface="Arial" pitchFamily="34" charset="0"/>
              </a:rPr>
              <a:t>‘Insert’</a:t>
            </a:r>
            <a:endParaRPr lang="en-US" altLang="en-US" sz="1200" b="1">
              <a:cs typeface="Arial" pitchFamily="34" charset="0"/>
            </a:endParaRPr>
          </a:p>
        </p:txBody>
      </p:sp>
      <p:grpSp>
        <p:nvGrpSpPr>
          <p:cNvPr id="14" name="Group 14">
            <a:extLst>
              <a:ext uri="{FF2B5EF4-FFF2-40B4-BE49-F238E27FC236}">
                <a16:creationId xmlns:a16="http://schemas.microsoft.com/office/drawing/2014/main" id="{AB8CE2B7-4234-4619-8028-07280FAAB1B2}"/>
              </a:ext>
            </a:extLst>
          </p:cNvPr>
          <p:cNvGrpSpPr>
            <a:grpSpLocks/>
          </p:cNvGrpSpPr>
          <p:nvPr userDrawn="1"/>
        </p:nvGrpSpPr>
        <p:grpSpPr bwMode="auto">
          <a:xfrm>
            <a:off x="12410017" y="1873254"/>
            <a:ext cx="287867" cy="338554"/>
            <a:chOff x="12494133" y="2712391"/>
            <a:chExt cx="288032" cy="337563"/>
          </a:xfrm>
        </p:grpSpPr>
        <p:sp>
          <p:nvSpPr>
            <p:cNvPr id="15" name="Rectangle 14">
              <a:extLst>
                <a:ext uri="{FF2B5EF4-FFF2-40B4-BE49-F238E27FC236}">
                  <a16:creationId xmlns:a16="http://schemas.microsoft.com/office/drawing/2014/main" id="{9C216FFB-B040-4C47-ABDA-0886A369E16D}"/>
                </a:ext>
              </a:extLst>
            </p:cNvPr>
            <p:cNvSpPr/>
            <p:nvPr/>
          </p:nvSpPr>
          <p:spPr>
            <a:xfrm>
              <a:off x="12506840" y="2720833"/>
              <a:ext cx="252027" cy="25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6" name="TextBox 16">
              <a:extLst>
                <a:ext uri="{FF2B5EF4-FFF2-40B4-BE49-F238E27FC236}">
                  <a16:creationId xmlns:a16="http://schemas.microsoft.com/office/drawing/2014/main" id="{35AE60C2-1D68-4496-BAC0-F1036FFB6B96}"/>
                </a:ext>
              </a:extLst>
            </p:cNvPr>
            <p:cNvSpPr txBox="1">
              <a:spLocks noChangeArrowheads="1"/>
            </p:cNvSpPr>
            <p:nvPr/>
          </p:nvSpPr>
          <p:spPr bwMode="auto">
            <a:xfrm>
              <a:off x="12494133" y="2712391"/>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sp>
        <p:nvSpPr>
          <p:cNvPr id="17" name="Rectangle 16">
            <a:extLst>
              <a:ext uri="{FF2B5EF4-FFF2-40B4-BE49-F238E27FC236}">
                <a16:creationId xmlns:a16="http://schemas.microsoft.com/office/drawing/2014/main" id="{5DAAD196-6BEC-4EDA-8EB0-664A6FB75E64}"/>
              </a:ext>
            </a:extLst>
          </p:cNvPr>
          <p:cNvSpPr/>
          <p:nvPr userDrawn="1"/>
        </p:nvSpPr>
        <p:spPr>
          <a:xfrm>
            <a:off x="12416367" y="558801"/>
            <a:ext cx="251884" cy="25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8" name="TextBox 18">
            <a:extLst>
              <a:ext uri="{FF2B5EF4-FFF2-40B4-BE49-F238E27FC236}">
                <a16:creationId xmlns:a16="http://schemas.microsoft.com/office/drawing/2014/main" id="{9E6AEDA5-75EB-4551-8631-88A5C26EAF4F}"/>
              </a:ext>
            </a:extLst>
          </p:cNvPr>
          <p:cNvSpPr txBox="1">
            <a:spLocks noChangeArrowheads="1"/>
          </p:cNvSpPr>
          <p:nvPr userDrawn="1"/>
        </p:nvSpPr>
        <p:spPr bwMode="auto">
          <a:xfrm>
            <a:off x="12405784" y="548218"/>
            <a:ext cx="287867" cy="3385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sp>
        <p:nvSpPr>
          <p:cNvPr id="19" name="TextBox 19">
            <a:extLst>
              <a:ext uri="{FF2B5EF4-FFF2-40B4-BE49-F238E27FC236}">
                <a16:creationId xmlns:a16="http://schemas.microsoft.com/office/drawing/2014/main" id="{EA7AE34E-B7FD-4EBA-923F-6AE80126BFC2}"/>
              </a:ext>
            </a:extLst>
          </p:cNvPr>
          <p:cNvSpPr txBox="1">
            <a:spLocks noChangeArrowheads="1"/>
          </p:cNvSpPr>
          <p:nvPr userDrawn="1"/>
        </p:nvSpPr>
        <p:spPr bwMode="auto">
          <a:xfrm>
            <a:off x="12791018" y="2501901"/>
            <a:ext cx="1729316" cy="2348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333">
                <a:cs typeface="Arial" pitchFamily="34" charset="0"/>
              </a:rPr>
              <a:t>If you want to scale or drag the image, go to </a:t>
            </a:r>
            <a:r>
              <a:rPr lang="en-US" altLang="en-US" sz="1333" b="1">
                <a:cs typeface="Arial" pitchFamily="34" charset="0"/>
              </a:rPr>
              <a:t>‘Drawing Tools' </a:t>
            </a:r>
            <a:r>
              <a:rPr lang="en-US" altLang="en-US" sz="1333">
                <a:cs typeface="Arial" pitchFamily="34" charset="0"/>
              </a:rPr>
              <a:t>and click </a:t>
            </a:r>
            <a:r>
              <a:rPr lang="en-US" altLang="en-US" sz="1333" b="1">
                <a:cs typeface="Arial" pitchFamily="34" charset="0"/>
              </a:rPr>
              <a:t>'Crop'. </a:t>
            </a:r>
            <a:r>
              <a:rPr lang="en-US" altLang="en-US" sz="1333">
                <a:cs typeface="Arial" pitchFamily="34" charset="0"/>
              </a:rPr>
              <a:t>With the white rounds you can scale the image, with the black brackets you can scale the image frame.</a:t>
            </a:r>
          </a:p>
        </p:txBody>
      </p:sp>
      <p:pic>
        <p:nvPicPr>
          <p:cNvPr id="20" name="Picture 5">
            <a:extLst>
              <a:ext uri="{FF2B5EF4-FFF2-40B4-BE49-F238E27FC236}">
                <a16:creationId xmlns:a16="http://schemas.microsoft.com/office/drawing/2014/main" id="{310D7456-CDB8-4493-9F7A-C33B7F1481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07433" y="3708400"/>
            <a:ext cx="273051" cy="4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a:extLst>
              <a:ext uri="{FF2B5EF4-FFF2-40B4-BE49-F238E27FC236}">
                <a16:creationId xmlns:a16="http://schemas.microsoft.com/office/drawing/2014/main" id="{4AA5FDB8-CF82-4203-9C30-C868AE031DB4}"/>
              </a:ext>
            </a:extLst>
          </p:cNvPr>
          <p:cNvCxnSpPr/>
          <p:nvPr userDrawn="1"/>
        </p:nvCxnSpPr>
        <p:spPr>
          <a:xfrm>
            <a:off x="12388851" y="4326467"/>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F9545E-7077-4450-8A8A-EFDD4C5062BD}"/>
              </a:ext>
            </a:extLst>
          </p:cNvPr>
          <p:cNvCxnSpPr/>
          <p:nvPr userDrawn="1"/>
        </p:nvCxnSpPr>
        <p:spPr>
          <a:xfrm>
            <a:off x="12371917" y="1701800"/>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3" name="Group 23">
            <a:extLst>
              <a:ext uri="{FF2B5EF4-FFF2-40B4-BE49-F238E27FC236}">
                <a16:creationId xmlns:a16="http://schemas.microsoft.com/office/drawing/2014/main" id="{A0A1BB87-3245-4634-877A-AF67ECD84D65}"/>
              </a:ext>
            </a:extLst>
          </p:cNvPr>
          <p:cNvGrpSpPr>
            <a:grpSpLocks/>
          </p:cNvGrpSpPr>
          <p:nvPr userDrawn="1"/>
        </p:nvGrpSpPr>
        <p:grpSpPr bwMode="auto">
          <a:xfrm>
            <a:off x="12420600" y="2504017"/>
            <a:ext cx="287867" cy="338554"/>
            <a:chOff x="12492689" y="2721406"/>
            <a:chExt cx="288032" cy="339503"/>
          </a:xfrm>
        </p:grpSpPr>
        <p:sp>
          <p:nvSpPr>
            <p:cNvPr id="24" name="Rectangle 23">
              <a:extLst>
                <a:ext uri="{FF2B5EF4-FFF2-40B4-BE49-F238E27FC236}">
                  <a16:creationId xmlns:a16="http://schemas.microsoft.com/office/drawing/2014/main" id="{38C17BBF-2627-4AEE-BB67-73EB8F43F905}"/>
                </a:ext>
              </a:extLst>
            </p:cNvPr>
            <p:cNvSpPr/>
            <p:nvPr/>
          </p:nvSpPr>
          <p:spPr>
            <a:xfrm>
              <a:off x="12507515" y="2721406"/>
              <a:ext cx="252027"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5" name="TextBox 25">
              <a:extLst>
                <a:ext uri="{FF2B5EF4-FFF2-40B4-BE49-F238E27FC236}">
                  <a16:creationId xmlns:a16="http://schemas.microsoft.com/office/drawing/2014/main" id="{268804AA-416D-4C95-AD5C-1B1131A3B5A3}"/>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cxnSp>
        <p:nvCxnSpPr>
          <p:cNvPr id="26" name="Straight Connector 25">
            <a:extLst>
              <a:ext uri="{FF2B5EF4-FFF2-40B4-BE49-F238E27FC236}">
                <a16:creationId xmlns:a16="http://schemas.microsoft.com/office/drawing/2014/main" id="{87D71BC9-CF08-4786-A8AD-544C0EF690F4}"/>
              </a:ext>
            </a:extLst>
          </p:cNvPr>
          <p:cNvCxnSpPr/>
          <p:nvPr userDrawn="1"/>
        </p:nvCxnSpPr>
        <p:spPr>
          <a:xfrm>
            <a:off x="12384618" y="2421467"/>
            <a:ext cx="2161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9317" y="678868"/>
            <a:ext cx="11159196" cy="936000"/>
          </a:xfrm>
        </p:spPr>
        <p:txBody>
          <a:bodyPr/>
          <a:lstStyle>
            <a:lvl1pPr>
              <a:defRPr>
                <a:solidFill>
                  <a:schemeClr val="accent1"/>
                </a:solidFill>
              </a:defRPr>
            </a:lvl1pPr>
          </a:lstStyle>
          <a:p>
            <a:r>
              <a:rPr lang="en-US" dirty="0"/>
              <a:t>Click to edit Master title style</a:t>
            </a:r>
            <a:endParaRPr lang="nl-NL" dirty="0"/>
          </a:p>
        </p:txBody>
      </p:sp>
      <p:sp useBgFill="1">
        <p:nvSpPr>
          <p:cNvPr id="8" name="Picture Placeholder 7"/>
          <p:cNvSpPr>
            <a:spLocks noGrp="1"/>
          </p:cNvSpPr>
          <p:nvPr>
            <p:ph type="pic" sz="quarter" idx="10"/>
          </p:nvPr>
        </p:nvSpPr>
        <p:spPr>
          <a:xfrm>
            <a:off x="489600" y="1696818"/>
            <a:ext cx="5400000" cy="4900535"/>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useBgFill="1">
        <p:nvSpPr>
          <p:cNvPr id="7" name="Picture Placeholder 7"/>
          <p:cNvSpPr>
            <a:spLocks noGrp="1"/>
          </p:cNvSpPr>
          <p:nvPr>
            <p:ph type="pic" sz="quarter" idx="11"/>
          </p:nvPr>
        </p:nvSpPr>
        <p:spPr>
          <a:xfrm>
            <a:off x="6240016" y="1686918"/>
            <a:ext cx="5400000" cy="4900535"/>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Tree>
    <p:extLst>
      <p:ext uri="{BB962C8B-B14F-4D97-AF65-F5344CB8AC3E}">
        <p14:creationId xmlns:p14="http://schemas.microsoft.com/office/powerpoint/2010/main" val="78533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video (iMac)">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2986F14-07C9-4D23-973B-0779709D3C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6968" y="1667933"/>
            <a:ext cx="6430433"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A49920B-6114-4CE6-991E-2C57748AED04}"/>
              </a:ext>
            </a:extLst>
          </p:cNvPr>
          <p:cNvSpPr/>
          <p:nvPr/>
        </p:nvSpPr>
        <p:spPr>
          <a:xfrm>
            <a:off x="6303433" y="2006600"/>
            <a:ext cx="5505451" cy="284691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3200" dirty="0"/>
          </a:p>
        </p:txBody>
      </p:sp>
      <p:pic>
        <p:nvPicPr>
          <p:cNvPr id="8" name="Picture 10">
            <a:extLst>
              <a:ext uri="{FF2B5EF4-FFF2-40B4-BE49-F238E27FC236}">
                <a16:creationId xmlns:a16="http://schemas.microsoft.com/office/drawing/2014/main" id="{4472478E-FA46-4ECB-9BC3-61DE2243E7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86968" y="1667933"/>
            <a:ext cx="6430433"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0BC7A91-C051-4F75-B8F5-814A876AA00D}"/>
              </a:ext>
            </a:extLst>
          </p:cNvPr>
          <p:cNvSpPr/>
          <p:nvPr userDrawn="1"/>
        </p:nvSpPr>
        <p:spPr>
          <a:xfrm>
            <a:off x="6303433" y="2006600"/>
            <a:ext cx="5505451" cy="284691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3200" dirty="0"/>
          </a:p>
        </p:txBody>
      </p:sp>
      <p:sp>
        <p:nvSpPr>
          <p:cNvPr id="10" name="TextBox 12">
            <a:extLst>
              <a:ext uri="{FF2B5EF4-FFF2-40B4-BE49-F238E27FC236}">
                <a16:creationId xmlns:a16="http://schemas.microsoft.com/office/drawing/2014/main" id="{5FE56DFA-603F-4E33-BE9E-96C26E2545FF}"/>
              </a:ext>
            </a:extLst>
          </p:cNvPr>
          <p:cNvSpPr txBox="1">
            <a:spLocks noChangeArrowheads="1"/>
          </p:cNvSpPr>
          <p:nvPr userDrawn="1"/>
        </p:nvSpPr>
        <p:spPr bwMode="auto">
          <a:xfrm>
            <a:off x="-2508250" y="8467"/>
            <a:ext cx="2374900" cy="66697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Working with text levels</a:t>
            </a:r>
            <a:endParaRPr lang="en-US" altLang="en-US" sz="1867" b="1">
              <a:solidFill>
                <a:srgbClr val="C00000"/>
              </a:solidFill>
              <a:cs typeface="Arial" pitchFamily="34" charset="0"/>
            </a:endParaRPr>
          </a:p>
        </p:txBody>
      </p:sp>
      <p:cxnSp>
        <p:nvCxnSpPr>
          <p:cNvPr id="11" name="Straight Connector 10">
            <a:extLst>
              <a:ext uri="{FF2B5EF4-FFF2-40B4-BE49-F238E27FC236}">
                <a16:creationId xmlns:a16="http://schemas.microsoft.com/office/drawing/2014/main" id="{02BDB4C7-4FDE-4364-8269-B2E3C5C16B01}"/>
              </a:ext>
            </a:extLst>
          </p:cNvPr>
          <p:cNvCxnSpPr/>
          <p:nvPr userDrawn="1"/>
        </p:nvCxnSpPr>
        <p:spPr>
          <a:xfrm>
            <a:off x="-2436284"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EB27B6-291C-46E7-BE7A-7EB8C6957F99}"/>
              </a:ext>
            </a:extLst>
          </p:cNvPr>
          <p:cNvCxnSpPr/>
          <p:nvPr userDrawn="1"/>
        </p:nvCxnSpPr>
        <p:spPr>
          <a:xfrm>
            <a:off x="-2436284" y="2055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C65D13F4-011B-475C-8CC5-F964F19C43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5963" t="15443" r="5869" b="19995"/>
          <a:stretch>
            <a:fillRect/>
          </a:stretch>
        </p:blipFill>
        <p:spPr bwMode="auto">
          <a:xfrm>
            <a:off x="-2311400" y="1272118"/>
            <a:ext cx="321733" cy="3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6">
            <a:extLst>
              <a:ext uri="{FF2B5EF4-FFF2-40B4-BE49-F238E27FC236}">
                <a16:creationId xmlns:a16="http://schemas.microsoft.com/office/drawing/2014/main" id="{06DD5836-5E3D-490A-9931-211B6BD68E14}"/>
              </a:ext>
            </a:extLst>
          </p:cNvPr>
          <p:cNvSpPr txBox="1">
            <a:spLocks noChangeArrowheads="1"/>
          </p:cNvSpPr>
          <p:nvPr userDrawn="1"/>
        </p:nvSpPr>
        <p:spPr bwMode="auto">
          <a:xfrm>
            <a:off x="-2410884" y="476251"/>
            <a:ext cx="2133600" cy="120032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The UvA template has a number of pre-programmed text levels. Go to 'Home' and then to 'Paragraph' to easily switch between different levels</a:t>
            </a:r>
            <a:endParaRPr lang="en-US" altLang="en-US" sz="1200" b="1">
              <a:cs typeface="Arial" pitchFamily="34" charset="0"/>
            </a:endParaRPr>
          </a:p>
        </p:txBody>
      </p:sp>
      <p:sp>
        <p:nvSpPr>
          <p:cNvPr id="15" name="TextBox 17">
            <a:extLst>
              <a:ext uri="{FF2B5EF4-FFF2-40B4-BE49-F238E27FC236}">
                <a16:creationId xmlns:a16="http://schemas.microsoft.com/office/drawing/2014/main" id="{30FB126A-6EE9-4DCC-9292-96B17A4AE27E}"/>
              </a:ext>
            </a:extLst>
          </p:cNvPr>
          <p:cNvSpPr txBox="1">
            <a:spLocks noChangeArrowheads="1"/>
          </p:cNvSpPr>
          <p:nvPr userDrawn="1"/>
        </p:nvSpPr>
        <p:spPr bwMode="auto">
          <a:xfrm>
            <a:off x="-1896533" y="1693334"/>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Down</a:t>
            </a:r>
            <a:endParaRPr lang="en-US" altLang="en-US" sz="1200" b="1">
              <a:solidFill>
                <a:srgbClr val="C00000"/>
              </a:solidFill>
              <a:cs typeface="Arial" pitchFamily="34" charset="0"/>
            </a:endParaRPr>
          </a:p>
        </p:txBody>
      </p:sp>
      <p:sp>
        <p:nvSpPr>
          <p:cNvPr id="16" name="TextBox 18">
            <a:extLst>
              <a:ext uri="{FF2B5EF4-FFF2-40B4-BE49-F238E27FC236}">
                <a16:creationId xmlns:a16="http://schemas.microsoft.com/office/drawing/2014/main" id="{EFF13DFF-1441-408D-B685-340C335F19E5}"/>
              </a:ext>
            </a:extLst>
          </p:cNvPr>
          <p:cNvSpPr txBox="1">
            <a:spLocks noChangeArrowheads="1"/>
          </p:cNvSpPr>
          <p:nvPr userDrawn="1"/>
        </p:nvSpPr>
        <p:spPr bwMode="auto">
          <a:xfrm>
            <a:off x="-1896533" y="1322918"/>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Up</a:t>
            </a:r>
            <a:endParaRPr lang="en-US" altLang="en-US" sz="1200" b="1">
              <a:solidFill>
                <a:srgbClr val="C00000"/>
              </a:solidFill>
              <a:cs typeface="Arial" pitchFamily="34" charset="0"/>
            </a:endParaRPr>
          </a:p>
        </p:txBody>
      </p:sp>
      <p:pic>
        <p:nvPicPr>
          <p:cNvPr id="17" name="Picture 2">
            <a:extLst>
              <a:ext uri="{FF2B5EF4-FFF2-40B4-BE49-F238E27FC236}">
                <a16:creationId xmlns:a16="http://schemas.microsoft.com/office/drawing/2014/main" id="{9E90DA28-D9AC-4340-9D37-3AACB228CE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675" t="13612" r="47156" b="21828"/>
          <a:stretch>
            <a:fillRect/>
          </a:stretch>
        </p:blipFill>
        <p:spPr bwMode="auto">
          <a:xfrm>
            <a:off x="-2311400" y="1629833"/>
            <a:ext cx="321733" cy="3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20">
            <a:extLst>
              <a:ext uri="{FF2B5EF4-FFF2-40B4-BE49-F238E27FC236}">
                <a16:creationId xmlns:a16="http://schemas.microsoft.com/office/drawing/2014/main" id="{546C632D-1048-43A9-9E9F-9004BF0E84E8}"/>
              </a:ext>
            </a:extLst>
          </p:cNvPr>
          <p:cNvSpPr txBox="1">
            <a:spLocks noChangeArrowheads="1"/>
          </p:cNvSpPr>
          <p:nvPr userDrawn="1"/>
        </p:nvSpPr>
        <p:spPr bwMode="auto">
          <a:xfrm>
            <a:off x="-2508250" y="2084918"/>
            <a:ext cx="13758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cs typeface="Arial" pitchFamily="34" charset="0"/>
              </a:rPr>
              <a:t>Text levels</a:t>
            </a:r>
            <a:endParaRPr lang="en-US" altLang="en-US" sz="1333" b="1">
              <a:solidFill>
                <a:srgbClr val="C00000"/>
              </a:solidFill>
              <a:cs typeface="Arial" pitchFamily="34" charset="0"/>
            </a:endParaRPr>
          </a:p>
        </p:txBody>
      </p:sp>
      <p:sp>
        <p:nvSpPr>
          <p:cNvPr id="19" name="TextBox 21">
            <a:extLst>
              <a:ext uri="{FF2B5EF4-FFF2-40B4-BE49-F238E27FC236}">
                <a16:creationId xmlns:a16="http://schemas.microsoft.com/office/drawing/2014/main" id="{DFA482CD-75FC-4E6C-8833-EEC6D497F68A}"/>
              </a:ext>
            </a:extLst>
          </p:cNvPr>
          <p:cNvSpPr txBox="1">
            <a:spLocks noChangeArrowheads="1"/>
          </p:cNvSpPr>
          <p:nvPr userDrawn="1"/>
        </p:nvSpPr>
        <p:spPr bwMode="auto">
          <a:xfrm>
            <a:off x="-2167467" y="2453218"/>
            <a:ext cx="1854200"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a:latin typeface="Times New Roman" pitchFamily="18" charset="0"/>
                <a:cs typeface="Arial" pitchFamily="34" charset="0"/>
              </a:rPr>
              <a:t>Body text (24 pt.)</a:t>
            </a:r>
            <a:endParaRPr lang="en-US" altLang="en-US" sz="1333">
              <a:latin typeface="Times New Roman" pitchFamily="18" charset="0"/>
              <a:cs typeface="Arial" pitchFamily="34" charset="0"/>
            </a:endParaRPr>
          </a:p>
        </p:txBody>
      </p:sp>
      <p:sp>
        <p:nvSpPr>
          <p:cNvPr id="20" name="TextBox 22">
            <a:extLst>
              <a:ext uri="{FF2B5EF4-FFF2-40B4-BE49-F238E27FC236}">
                <a16:creationId xmlns:a16="http://schemas.microsoft.com/office/drawing/2014/main" id="{CBCD93FA-BBC4-40D5-B334-AF92A23F00BE}"/>
              </a:ext>
            </a:extLst>
          </p:cNvPr>
          <p:cNvSpPr txBox="1">
            <a:spLocks noChangeArrowheads="1"/>
          </p:cNvSpPr>
          <p:nvPr userDrawn="1"/>
        </p:nvSpPr>
        <p:spPr bwMode="auto">
          <a:xfrm>
            <a:off x="-2169584" y="2724151"/>
            <a:ext cx="1854200" cy="297454"/>
          </a:xfrm>
          <a:prstGeom prst="rect">
            <a:avLst/>
          </a:prstGeom>
          <a:noFill/>
          <a:ln>
            <a:noFill/>
          </a:ln>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nl-NL" altLang="en-US" sz="1333">
                <a:latin typeface="Times New Roman" pitchFamily="18" charset="0"/>
                <a:cs typeface="Arial" pitchFamily="34" charset="0"/>
              </a:rPr>
              <a:t>Bullet (24 pt.)</a:t>
            </a:r>
            <a:endParaRPr lang="en-US" altLang="en-US" sz="1333">
              <a:latin typeface="Times New Roman" pitchFamily="18" charset="0"/>
              <a:cs typeface="Arial" pitchFamily="34" charset="0"/>
            </a:endParaRPr>
          </a:p>
        </p:txBody>
      </p:sp>
      <p:sp>
        <p:nvSpPr>
          <p:cNvPr id="21" name="TextBox 23">
            <a:extLst>
              <a:ext uri="{FF2B5EF4-FFF2-40B4-BE49-F238E27FC236}">
                <a16:creationId xmlns:a16="http://schemas.microsoft.com/office/drawing/2014/main" id="{85FAC942-4F42-4749-B75A-61E190D562F0}"/>
              </a:ext>
            </a:extLst>
          </p:cNvPr>
          <p:cNvSpPr txBox="1">
            <a:spLocks noChangeArrowheads="1"/>
          </p:cNvSpPr>
          <p:nvPr userDrawn="1"/>
        </p:nvSpPr>
        <p:spPr bwMode="auto">
          <a:xfrm>
            <a:off x="-2082800" y="3022601"/>
            <a:ext cx="1693333" cy="502573"/>
          </a:xfrm>
          <a:prstGeom prst="rect">
            <a:avLst/>
          </a:prstGeom>
          <a:noFill/>
          <a:ln>
            <a:noFill/>
          </a:ln>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360363" indent="-1809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defRPr/>
            </a:pPr>
            <a:r>
              <a:rPr lang="nl-NL" altLang="en-US" sz="1333">
                <a:latin typeface="Times New Roman" pitchFamily="18" charset="0"/>
                <a:cs typeface="Arial" pitchFamily="34" charset="0"/>
              </a:rPr>
              <a:t>Sub Bullet (16 pt.)</a:t>
            </a:r>
            <a:endParaRPr lang="en-US" altLang="en-US" sz="1333">
              <a:latin typeface="Times New Roman" pitchFamily="18" charset="0"/>
              <a:cs typeface="Arial" pitchFamily="34" charset="0"/>
            </a:endParaRPr>
          </a:p>
        </p:txBody>
      </p:sp>
      <p:sp>
        <p:nvSpPr>
          <p:cNvPr id="22" name="TextBox 24">
            <a:extLst>
              <a:ext uri="{FF2B5EF4-FFF2-40B4-BE49-F238E27FC236}">
                <a16:creationId xmlns:a16="http://schemas.microsoft.com/office/drawing/2014/main" id="{002C1810-C048-482E-AC82-4D2EDBF67B05}"/>
              </a:ext>
            </a:extLst>
          </p:cNvPr>
          <p:cNvSpPr txBox="1">
            <a:spLocks noChangeArrowheads="1"/>
          </p:cNvSpPr>
          <p:nvPr userDrawn="1"/>
        </p:nvSpPr>
        <p:spPr bwMode="auto">
          <a:xfrm>
            <a:off x="-2082800" y="3329518"/>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latin typeface="Times New Roman" pitchFamily="18" charset="0"/>
                <a:cs typeface="Arial" pitchFamily="34" charset="0"/>
              </a:rPr>
              <a:t>Title (24 pt)</a:t>
            </a:r>
            <a:endParaRPr lang="en-US" altLang="en-US" sz="1333" b="1">
              <a:solidFill>
                <a:srgbClr val="C00000"/>
              </a:solidFill>
              <a:latin typeface="Times New Roman" pitchFamily="18" charset="0"/>
              <a:cs typeface="Arial" pitchFamily="34" charset="0"/>
            </a:endParaRPr>
          </a:p>
        </p:txBody>
      </p:sp>
      <p:sp>
        <p:nvSpPr>
          <p:cNvPr id="23" name="TextBox 25">
            <a:extLst>
              <a:ext uri="{FF2B5EF4-FFF2-40B4-BE49-F238E27FC236}">
                <a16:creationId xmlns:a16="http://schemas.microsoft.com/office/drawing/2014/main" id="{8034B9D9-A518-455A-A84C-44043EF73C99}"/>
              </a:ext>
            </a:extLst>
          </p:cNvPr>
          <p:cNvSpPr txBox="1">
            <a:spLocks noChangeArrowheads="1"/>
          </p:cNvSpPr>
          <p:nvPr userDrawn="1"/>
        </p:nvSpPr>
        <p:spPr bwMode="auto">
          <a:xfrm>
            <a:off x="-2093384" y="3636434"/>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i="1">
                <a:solidFill>
                  <a:srgbClr val="C00000"/>
                </a:solidFill>
                <a:latin typeface="Times New Roman" pitchFamily="18" charset="0"/>
                <a:cs typeface="Arial" pitchFamily="34" charset="0"/>
              </a:rPr>
              <a:t>Title (16 pt)</a:t>
            </a:r>
            <a:endParaRPr lang="en-US" altLang="en-US" sz="1333" i="1">
              <a:solidFill>
                <a:srgbClr val="C00000"/>
              </a:solidFill>
              <a:latin typeface="Times New Roman" pitchFamily="18" charset="0"/>
              <a:cs typeface="Arial" pitchFamily="34" charset="0"/>
            </a:endParaRPr>
          </a:p>
        </p:txBody>
      </p:sp>
      <p:grpSp>
        <p:nvGrpSpPr>
          <p:cNvPr id="24" name="Group 26">
            <a:extLst>
              <a:ext uri="{FF2B5EF4-FFF2-40B4-BE49-F238E27FC236}">
                <a16:creationId xmlns:a16="http://schemas.microsoft.com/office/drawing/2014/main" id="{DB9E8AB8-36C7-4FF7-80D8-D93F7EF94A8C}"/>
              </a:ext>
            </a:extLst>
          </p:cNvPr>
          <p:cNvGrpSpPr>
            <a:grpSpLocks/>
          </p:cNvGrpSpPr>
          <p:nvPr userDrawn="1"/>
        </p:nvGrpSpPr>
        <p:grpSpPr bwMode="auto">
          <a:xfrm>
            <a:off x="-2425700" y="2432050"/>
            <a:ext cx="287867" cy="338554"/>
            <a:chOff x="12492689" y="2721406"/>
            <a:chExt cx="288032" cy="339503"/>
          </a:xfrm>
        </p:grpSpPr>
        <p:sp>
          <p:nvSpPr>
            <p:cNvPr id="25" name="Rectangle 24">
              <a:extLst>
                <a:ext uri="{FF2B5EF4-FFF2-40B4-BE49-F238E27FC236}">
                  <a16:creationId xmlns:a16="http://schemas.microsoft.com/office/drawing/2014/main" id="{7061663F-5E08-432C-BAE4-F87363C30CB4}"/>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6" name="TextBox 28">
              <a:extLst>
                <a:ext uri="{FF2B5EF4-FFF2-40B4-BE49-F238E27FC236}">
                  <a16:creationId xmlns:a16="http://schemas.microsoft.com/office/drawing/2014/main" id="{1B78C149-C7BC-4202-95A6-A7A320BF58C4}"/>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grpSp>
      <p:grpSp>
        <p:nvGrpSpPr>
          <p:cNvPr id="27" name="Group 29">
            <a:extLst>
              <a:ext uri="{FF2B5EF4-FFF2-40B4-BE49-F238E27FC236}">
                <a16:creationId xmlns:a16="http://schemas.microsoft.com/office/drawing/2014/main" id="{14B4B0AF-1F4B-4732-9E67-26697306FE29}"/>
              </a:ext>
            </a:extLst>
          </p:cNvPr>
          <p:cNvGrpSpPr>
            <a:grpSpLocks/>
          </p:cNvGrpSpPr>
          <p:nvPr userDrawn="1"/>
        </p:nvGrpSpPr>
        <p:grpSpPr bwMode="auto">
          <a:xfrm>
            <a:off x="-2425700" y="2726266"/>
            <a:ext cx="287867" cy="338554"/>
            <a:chOff x="12492689" y="2721406"/>
            <a:chExt cx="288032" cy="339503"/>
          </a:xfrm>
        </p:grpSpPr>
        <p:sp>
          <p:nvSpPr>
            <p:cNvPr id="28" name="Rectangle 27">
              <a:extLst>
                <a:ext uri="{FF2B5EF4-FFF2-40B4-BE49-F238E27FC236}">
                  <a16:creationId xmlns:a16="http://schemas.microsoft.com/office/drawing/2014/main" id="{F8497D98-29CF-44EF-8AA8-BC9605C9CDA5}"/>
                </a:ext>
              </a:extLst>
            </p:cNvPr>
            <p:cNvSpPr/>
            <p:nvPr/>
          </p:nvSpPr>
          <p:spPr>
            <a:xfrm>
              <a:off x="12507514" y="2721406"/>
              <a:ext cx="252029" cy="25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9" name="TextBox 31">
              <a:extLst>
                <a:ext uri="{FF2B5EF4-FFF2-40B4-BE49-F238E27FC236}">
                  <a16:creationId xmlns:a16="http://schemas.microsoft.com/office/drawing/2014/main" id="{2F10D483-25E2-45BF-9751-57697D6578EA}"/>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grpSp>
        <p:nvGrpSpPr>
          <p:cNvPr id="30" name="Group 32">
            <a:extLst>
              <a:ext uri="{FF2B5EF4-FFF2-40B4-BE49-F238E27FC236}">
                <a16:creationId xmlns:a16="http://schemas.microsoft.com/office/drawing/2014/main" id="{A797294B-9794-4D9F-A6CE-086D19DCE6E1}"/>
              </a:ext>
            </a:extLst>
          </p:cNvPr>
          <p:cNvGrpSpPr>
            <a:grpSpLocks/>
          </p:cNvGrpSpPr>
          <p:nvPr userDrawn="1"/>
        </p:nvGrpSpPr>
        <p:grpSpPr bwMode="auto">
          <a:xfrm>
            <a:off x="-2425700" y="3022595"/>
            <a:ext cx="287867" cy="338553"/>
            <a:chOff x="12492689" y="2721406"/>
            <a:chExt cx="288032" cy="337562"/>
          </a:xfrm>
        </p:grpSpPr>
        <p:sp>
          <p:nvSpPr>
            <p:cNvPr id="31" name="Rectangle 30">
              <a:extLst>
                <a:ext uri="{FF2B5EF4-FFF2-40B4-BE49-F238E27FC236}">
                  <a16:creationId xmlns:a16="http://schemas.microsoft.com/office/drawing/2014/main" id="{2A5CE23E-D2F3-49F9-87C7-6C7AC1B0E258}"/>
                </a:ext>
              </a:extLst>
            </p:cNvPr>
            <p:cNvSpPr/>
            <p:nvPr/>
          </p:nvSpPr>
          <p:spPr>
            <a:xfrm>
              <a:off x="12507514" y="2721406"/>
              <a:ext cx="252029"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2" name="TextBox 34">
              <a:extLst>
                <a:ext uri="{FF2B5EF4-FFF2-40B4-BE49-F238E27FC236}">
                  <a16:creationId xmlns:a16="http://schemas.microsoft.com/office/drawing/2014/main" id="{C6E9C4AA-3BEA-4145-8353-C74615778F8B}"/>
                </a:ext>
              </a:extLst>
            </p:cNvPr>
            <p:cNvSpPr txBox="1">
              <a:spLocks noChangeArrowheads="1"/>
            </p:cNvSpPr>
            <p:nvPr/>
          </p:nvSpPr>
          <p:spPr bwMode="auto">
            <a:xfrm>
              <a:off x="12492689" y="2721406"/>
              <a:ext cx="288032" cy="337562"/>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grpSp>
        <p:nvGrpSpPr>
          <p:cNvPr id="33" name="Group 35">
            <a:extLst>
              <a:ext uri="{FF2B5EF4-FFF2-40B4-BE49-F238E27FC236}">
                <a16:creationId xmlns:a16="http://schemas.microsoft.com/office/drawing/2014/main" id="{0B7A59A9-42A3-464F-BA09-9AFF81B915B5}"/>
              </a:ext>
            </a:extLst>
          </p:cNvPr>
          <p:cNvGrpSpPr>
            <a:grpSpLocks/>
          </p:cNvGrpSpPr>
          <p:nvPr userDrawn="1"/>
        </p:nvGrpSpPr>
        <p:grpSpPr bwMode="auto">
          <a:xfrm>
            <a:off x="-2425700" y="3329517"/>
            <a:ext cx="287867" cy="338554"/>
            <a:chOff x="12492689" y="2721406"/>
            <a:chExt cx="288032" cy="339503"/>
          </a:xfrm>
        </p:grpSpPr>
        <p:sp>
          <p:nvSpPr>
            <p:cNvPr id="34" name="Rectangle 33">
              <a:extLst>
                <a:ext uri="{FF2B5EF4-FFF2-40B4-BE49-F238E27FC236}">
                  <a16:creationId xmlns:a16="http://schemas.microsoft.com/office/drawing/2014/main" id="{D7050BF3-EB81-498E-B4C3-25804FABCEE2}"/>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5" name="TextBox 37">
              <a:extLst>
                <a:ext uri="{FF2B5EF4-FFF2-40B4-BE49-F238E27FC236}">
                  <a16:creationId xmlns:a16="http://schemas.microsoft.com/office/drawing/2014/main" id="{45D95854-D2D9-4869-AD39-EDBEC66CA814}"/>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4</a:t>
              </a:r>
              <a:endParaRPr lang="en-US" altLang="en-US" sz="1600" b="1">
                <a:solidFill>
                  <a:schemeClr val="bg1"/>
                </a:solidFill>
                <a:cs typeface="Arial" pitchFamily="34" charset="0"/>
              </a:endParaRPr>
            </a:p>
          </p:txBody>
        </p:sp>
      </p:grpSp>
      <p:grpSp>
        <p:nvGrpSpPr>
          <p:cNvPr id="36" name="Group 38">
            <a:extLst>
              <a:ext uri="{FF2B5EF4-FFF2-40B4-BE49-F238E27FC236}">
                <a16:creationId xmlns:a16="http://schemas.microsoft.com/office/drawing/2014/main" id="{1E18204C-EB83-4FB4-9B15-27D590F30301}"/>
              </a:ext>
            </a:extLst>
          </p:cNvPr>
          <p:cNvGrpSpPr>
            <a:grpSpLocks/>
          </p:cNvGrpSpPr>
          <p:nvPr userDrawn="1"/>
        </p:nvGrpSpPr>
        <p:grpSpPr bwMode="auto">
          <a:xfrm>
            <a:off x="-2427818" y="3630088"/>
            <a:ext cx="287867" cy="338554"/>
            <a:chOff x="12492689" y="2721406"/>
            <a:chExt cx="288032" cy="337563"/>
          </a:xfrm>
        </p:grpSpPr>
        <p:sp>
          <p:nvSpPr>
            <p:cNvPr id="37" name="Rectangle 36">
              <a:extLst>
                <a:ext uri="{FF2B5EF4-FFF2-40B4-BE49-F238E27FC236}">
                  <a16:creationId xmlns:a16="http://schemas.microsoft.com/office/drawing/2014/main" id="{B263A580-165C-47CA-8C3C-96C809E7E592}"/>
                </a:ext>
              </a:extLst>
            </p:cNvPr>
            <p:cNvSpPr/>
            <p:nvPr/>
          </p:nvSpPr>
          <p:spPr>
            <a:xfrm>
              <a:off x="12507515" y="2721406"/>
              <a:ext cx="252027"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8" name="TextBox 40">
              <a:extLst>
                <a:ext uri="{FF2B5EF4-FFF2-40B4-BE49-F238E27FC236}">
                  <a16:creationId xmlns:a16="http://schemas.microsoft.com/office/drawing/2014/main" id="{AE128466-DC41-461C-AF03-9343D3F13CA7}"/>
                </a:ext>
              </a:extLst>
            </p:cNvPr>
            <p:cNvSpPr txBox="1">
              <a:spLocks noChangeArrowheads="1"/>
            </p:cNvSpPr>
            <p:nvPr/>
          </p:nvSpPr>
          <p:spPr bwMode="auto">
            <a:xfrm>
              <a:off x="12492689" y="2721406"/>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5</a:t>
              </a:r>
              <a:endParaRPr lang="en-US" altLang="en-US" sz="1600" b="1">
                <a:solidFill>
                  <a:schemeClr val="bg1"/>
                </a:solidFill>
                <a:cs typeface="Arial" pitchFamily="34" charset="0"/>
              </a:endParaRPr>
            </a:p>
          </p:txBody>
        </p:sp>
      </p:grpSp>
      <p:sp>
        <p:nvSpPr>
          <p:cNvPr id="6" name="Text Placeholder 5"/>
          <p:cNvSpPr>
            <a:spLocks noGrp="1"/>
          </p:cNvSpPr>
          <p:nvPr>
            <p:ph type="body" sz="quarter" idx="11"/>
          </p:nvPr>
        </p:nvSpPr>
        <p:spPr>
          <a:xfrm>
            <a:off x="489318" y="1915200"/>
            <a:ext cx="5606687" cy="4468864"/>
          </a:xfrm>
        </p:spPr>
        <p:txBody>
          <a:bodyPr/>
          <a:lstStyle>
            <a:lvl1pPr>
              <a:defRPr>
                <a:solidFill>
                  <a:schemeClr val="tx1"/>
                </a:solidFill>
              </a:defRPr>
            </a:lvl1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p:cNvSpPr>
            <a:spLocks noGrp="1"/>
          </p:cNvSpPr>
          <p:nvPr>
            <p:ph sz="quarter" idx="12"/>
          </p:nvPr>
        </p:nvSpPr>
        <p:spPr>
          <a:xfrm>
            <a:off x="6302400" y="2006400"/>
            <a:ext cx="5505600" cy="2846400"/>
          </a:xfrm>
        </p:spPr>
        <p:txBody>
          <a:bodyPr/>
          <a:lstStyle>
            <a:lvl1pPr>
              <a:defRPr>
                <a:solidFill>
                  <a:schemeClr val="accent1"/>
                </a:solidFill>
              </a:defRPr>
            </a:lvl1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3" name="Title 2"/>
          <p:cNvSpPr>
            <a:spLocks noGrp="1"/>
          </p:cNvSpPr>
          <p:nvPr>
            <p:ph type="title"/>
          </p:nvPr>
        </p:nvSpPr>
        <p:spPr/>
        <p:txBody>
          <a:bodyPr/>
          <a:lstStyle>
            <a:lvl1pPr>
              <a:defRPr>
                <a:solidFill>
                  <a:schemeClr val="accent1"/>
                </a:solidFill>
              </a:defRPr>
            </a:lvl1pPr>
          </a:lstStyle>
          <a:p>
            <a:r>
              <a:rPr lang="en-US"/>
              <a:t>Click to edit Master title style</a:t>
            </a:r>
            <a:endParaRPr lang="nl-NL" dirty="0"/>
          </a:p>
        </p:txBody>
      </p:sp>
    </p:spTree>
    <p:extLst>
      <p:ext uri="{BB962C8B-B14F-4D97-AF65-F5344CB8AC3E}">
        <p14:creationId xmlns:p14="http://schemas.microsoft.com/office/powerpoint/2010/main" val="376064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video (iPa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02C2AF6-7AB6-4954-8635-48AADC5D16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7467" y="838200"/>
            <a:ext cx="4133851"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8E7EEBA-1DED-4247-BCD1-FF554674FCF5}"/>
              </a:ext>
            </a:extLst>
          </p:cNvPr>
          <p:cNvSpPr/>
          <p:nvPr/>
        </p:nvSpPr>
        <p:spPr>
          <a:xfrm>
            <a:off x="7681384" y="1507068"/>
            <a:ext cx="3249083" cy="383963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3200" dirty="0"/>
          </a:p>
        </p:txBody>
      </p:sp>
      <p:pic>
        <p:nvPicPr>
          <p:cNvPr id="8" name="Picture 10">
            <a:extLst>
              <a:ext uri="{FF2B5EF4-FFF2-40B4-BE49-F238E27FC236}">
                <a16:creationId xmlns:a16="http://schemas.microsoft.com/office/drawing/2014/main" id="{1A93DFD6-78F1-43FD-B59D-ED9E0A4B7E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7467" y="838200"/>
            <a:ext cx="4133851"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9A1E435-B48F-4EDD-A4D2-91CC2B054BCD}"/>
              </a:ext>
            </a:extLst>
          </p:cNvPr>
          <p:cNvSpPr/>
          <p:nvPr userDrawn="1"/>
        </p:nvSpPr>
        <p:spPr>
          <a:xfrm>
            <a:off x="7689851" y="1507068"/>
            <a:ext cx="3251200" cy="383963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3200" dirty="0"/>
          </a:p>
        </p:txBody>
      </p:sp>
      <p:sp>
        <p:nvSpPr>
          <p:cNvPr id="11" name="TextBox 12">
            <a:extLst>
              <a:ext uri="{FF2B5EF4-FFF2-40B4-BE49-F238E27FC236}">
                <a16:creationId xmlns:a16="http://schemas.microsoft.com/office/drawing/2014/main" id="{E0301C66-895B-4E61-88B4-A5AC73880132}"/>
              </a:ext>
            </a:extLst>
          </p:cNvPr>
          <p:cNvSpPr txBox="1">
            <a:spLocks noChangeArrowheads="1"/>
          </p:cNvSpPr>
          <p:nvPr userDrawn="1"/>
        </p:nvSpPr>
        <p:spPr bwMode="auto">
          <a:xfrm>
            <a:off x="-2508250" y="8467"/>
            <a:ext cx="2374900" cy="66697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Working with text levels</a:t>
            </a:r>
            <a:endParaRPr lang="en-US" altLang="en-US" sz="1867" b="1">
              <a:solidFill>
                <a:srgbClr val="C00000"/>
              </a:solidFill>
              <a:cs typeface="Arial" pitchFamily="34" charset="0"/>
            </a:endParaRPr>
          </a:p>
        </p:txBody>
      </p:sp>
      <p:cxnSp>
        <p:nvCxnSpPr>
          <p:cNvPr id="12" name="Straight Connector 11">
            <a:extLst>
              <a:ext uri="{FF2B5EF4-FFF2-40B4-BE49-F238E27FC236}">
                <a16:creationId xmlns:a16="http://schemas.microsoft.com/office/drawing/2014/main" id="{04BFCAE9-4BDF-4F0C-8468-E0D899F60E6B}"/>
              </a:ext>
            </a:extLst>
          </p:cNvPr>
          <p:cNvCxnSpPr/>
          <p:nvPr userDrawn="1"/>
        </p:nvCxnSpPr>
        <p:spPr>
          <a:xfrm>
            <a:off x="-2436284"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776DC7-D50B-4228-BDDB-79288DAD3087}"/>
              </a:ext>
            </a:extLst>
          </p:cNvPr>
          <p:cNvCxnSpPr/>
          <p:nvPr userDrawn="1"/>
        </p:nvCxnSpPr>
        <p:spPr>
          <a:xfrm>
            <a:off x="-2436284" y="2055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3F4D1AC-4B8D-4901-B000-556F4BFB3D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5963" t="15443" r="5869" b="19995"/>
          <a:stretch>
            <a:fillRect/>
          </a:stretch>
        </p:blipFill>
        <p:spPr bwMode="auto">
          <a:xfrm>
            <a:off x="-2311400" y="1272118"/>
            <a:ext cx="321733" cy="3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6">
            <a:extLst>
              <a:ext uri="{FF2B5EF4-FFF2-40B4-BE49-F238E27FC236}">
                <a16:creationId xmlns:a16="http://schemas.microsoft.com/office/drawing/2014/main" id="{D9C21C3C-F2A8-4C17-9C7C-CD4773CB27E0}"/>
              </a:ext>
            </a:extLst>
          </p:cNvPr>
          <p:cNvSpPr txBox="1">
            <a:spLocks noChangeArrowheads="1"/>
          </p:cNvSpPr>
          <p:nvPr userDrawn="1"/>
        </p:nvSpPr>
        <p:spPr bwMode="auto">
          <a:xfrm>
            <a:off x="-2410884" y="476251"/>
            <a:ext cx="2133600" cy="120032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The UvA template has a number of pre-programmed text levels. Go to 'Home' and then to 'Paragraph' to easily switch between different levels</a:t>
            </a:r>
            <a:endParaRPr lang="en-US" altLang="en-US" sz="1200" b="1">
              <a:cs typeface="Arial" pitchFamily="34" charset="0"/>
            </a:endParaRPr>
          </a:p>
        </p:txBody>
      </p:sp>
      <p:sp>
        <p:nvSpPr>
          <p:cNvPr id="16" name="TextBox 17">
            <a:extLst>
              <a:ext uri="{FF2B5EF4-FFF2-40B4-BE49-F238E27FC236}">
                <a16:creationId xmlns:a16="http://schemas.microsoft.com/office/drawing/2014/main" id="{A1F98D91-130C-45C4-B5DF-07ED1902075B}"/>
              </a:ext>
            </a:extLst>
          </p:cNvPr>
          <p:cNvSpPr txBox="1">
            <a:spLocks noChangeArrowheads="1"/>
          </p:cNvSpPr>
          <p:nvPr userDrawn="1"/>
        </p:nvSpPr>
        <p:spPr bwMode="auto">
          <a:xfrm>
            <a:off x="-1896533" y="1693334"/>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Down</a:t>
            </a:r>
            <a:endParaRPr lang="en-US" altLang="en-US" sz="1200" b="1">
              <a:solidFill>
                <a:srgbClr val="C00000"/>
              </a:solidFill>
              <a:cs typeface="Arial" pitchFamily="34" charset="0"/>
            </a:endParaRPr>
          </a:p>
        </p:txBody>
      </p:sp>
      <p:sp>
        <p:nvSpPr>
          <p:cNvPr id="17" name="TextBox 18">
            <a:extLst>
              <a:ext uri="{FF2B5EF4-FFF2-40B4-BE49-F238E27FC236}">
                <a16:creationId xmlns:a16="http://schemas.microsoft.com/office/drawing/2014/main" id="{2E707912-F2EE-42E1-AECA-EF639A0905F4}"/>
              </a:ext>
            </a:extLst>
          </p:cNvPr>
          <p:cNvSpPr txBox="1">
            <a:spLocks noChangeArrowheads="1"/>
          </p:cNvSpPr>
          <p:nvPr userDrawn="1"/>
        </p:nvSpPr>
        <p:spPr bwMode="auto">
          <a:xfrm>
            <a:off x="-1896533" y="1322918"/>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Up</a:t>
            </a:r>
            <a:endParaRPr lang="en-US" altLang="en-US" sz="1200" b="1">
              <a:solidFill>
                <a:srgbClr val="C00000"/>
              </a:solidFill>
              <a:cs typeface="Arial" pitchFamily="34" charset="0"/>
            </a:endParaRPr>
          </a:p>
        </p:txBody>
      </p:sp>
      <p:pic>
        <p:nvPicPr>
          <p:cNvPr id="18" name="Picture 2">
            <a:extLst>
              <a:ext uri="{FF2B5EF4-FFF2-40B4-BE49-F238E27FC236}">
                <a16:creationId xmlns:a16="http://schemas.microsoft.com/office/drawing/2014/main" id="{BCB7CC93-CC5A-4668-89E0-803E249F39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675" t="13612" r="47156" b="21828"/>
          <a:stretch>
            <a:fillRect/>
          </a:stretch>
        </p:blipFill>
        <p:spPr bwMode="auto">
          <a:xfrm>
            <a:off x="-2311400" y="1629833"/>
            <a:ext cx="321733" cy="3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20">
            <a:extLst>
              <a:ext uri="{FF2B5EF4-FFF2-40B4-BE49-F238E27FC236}">
                <a16:creationId xmlns:a16="http://schemas.microsoft.com/office/drawing/2014/main" id="{ACA761D2-1AE6-4C6E-9550-6BB3BE24A859}"/>
              </a:ext>
            </a:extLst>
          </p:cNvPr>
          <p:cNvSpPr txBox="1">
            <a:spLocks noChangeArrowheads="1"/>
          </p:cNvSpPr>
          <p:nvPr userDrawn="1"/>
        </p:nvSpPr>
        <p:spPr bwMode="auto">
          <a:xfrm>
            <a:off x="-2508250" y="2084918"/>
            <a:ext cx="13758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cs typeface="Arial" pitchFamily="34" charset="0"/>
              </a:rPr>
              <a:t>Text levels</a:t>
            </a:r>
            <a:endParaRPr lang="en-US" altLang="en-US" sz="1333" b="1">
              <a:solidFill>
                <a:srgbClr val="C00000"/>
              </a:solidFill>
              <a:cs typeface="Arial" pitchFamily="34" charset="0"/>
            </a:endParaRPr>
          </a:p>
        </p:txBody>
      </p:sp>
      <p:sp>
        <p:nvSpPr>
          <p:cNvPr id="20" name="TextBox 21">
            <a:extLst>
              <a:ext uri="{FF2B5EF4-FFF2-40B4-BE49-F238E27FC236}">
                <a16:creationId xmlns:a16="http://schemas.microsoft.com/office/drawing/2014/main" id="{2CDB20A0-165C-46C4-903B-07CB6AA72698}"/>
              </a:ext>
            </a:extLst>
          </p:cNvPr>
          <p:cNvSpPr txBox="1">
            <a:spLocks noChangeArrowheads="1"/>
          </p:cNvSpPr>
          <p:nvPr userDrawn="1"/>
        </p:nvSpPr>
        <p:spPr bwMode="auto">
          <a:xfrm>
            <a:off x="-2167467" y="2453218"/>
            <a:ext cx="1854200"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a:latin typeface="Times New Roman" pitchFamily="18" charset="0"/>
                <a:cs typeface="Arial" pitchFamily="34" charset="0"/>
              </a:rPr>
              <a:t>Body text (24 pt.)</a:t>
            </a:r>
            <a:endParaRPr lang="en-US" altLang="en-US" sz="1333">
              <a:latin typeface="Times New Roman" pitchFamily="18" charset="0"/>
              <a:cs typeface="Arial" pitchFamily="34" charset="0"/>
            </a:endParaRPr>
          </a:p>
        </p:txBody>
      </p:sp>
      <p:sp>
        <p:nvSpPr>
          <p:cNvPr id="21" name="TextBox 22">
            <a:extLst>
              <a:ext uri="{FF2B5EF4-FFF2-40B4-BE49-F238E27FC236}">
                <a16:creationId xmlns:a16="http://schemas.microsoft.com/office/drawing/2014/main" id="{1874C27D-E4D5-4DB8-AA83-B64988A55F80}"/>
              </a:ext>
            </a:extLst>
          </p:cNvPr>
          <p:cNvSpPr txBox="1">
            <a:spLocks noChangeArrowheads="1"/>
          </p:cNvSpPr>
          <p:nvPr userDrawn="1"/>
        </p:nvSpPr>
        <p:spPr bwMode="auto">
          <a:xfrm>
            <a:off x="-2169584" y="2724151"/>
            <a:ext cx="1854200" cy="297454"/>
          </a:xfrm>
          <a:prstGeom prst="rect">
            <a:avLst/>
          </a:prstGeom>
          <a:noFill/>
          <a:ln>
            <a:noFill/>
          </a:ln>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nl-NL" altLang="en-US" sz="1333">
                <a:latin typeface="Times New Roman" pitchFamily="18" charset="0"/>
                <a:cs typeface="Arial" pitchFamily="34" charset="0"/>
              </a:rPr>
              <a:t>Bullet (24 pt.)</a:t>
            </a:r>
            <a:endParaRPr lang="en-US" altLang="en-US" sz="1333">
              <a:latin typeface="Times New Roman" pitchFamily="18" charset="0"/>
              <a:cs typeface="Arial" pitchFamily="34" charset="0"/>
            </a:endParaRPr>
          </a:p>
        </p:txBody>
      </p:sp>
      <p:sp>
        <p:nvSpPr>
          <p:cNvPr id="22" name="TextBox 23">
            <a:extLst>
              <a:ext uri="{FF2B5EF4-FFF2-40B4-BE49-F238E27FC236}">
                <a16:creationId xmlns:a16="http://schemas.microsoft.com/office/drawing/2014/main" id="{F260ABFE-DEFD-4210-B8E0-2EC50864F45E}"/>
              </a:ext>
            </a:extLst>
          </p:cNvPr>
          <p:cNvSpPr txBox="1">
            <a:spLocks noChangeArrowheads="1"/>
          </p:cNvSpPr>
          <p:nvPr userDrawn="1"/>
        </p:nvSpPr>
        <p:spPr bwMode="auto">
          <a:xfrm>
            <a:off x="-2082800" y="3022601"/>
            <a:ext cx="1693333" cy="502573"/>
          </a:xfrm>
          <a:prstGeom prst="rect">
            <a:avLst/>
          </a:prstGeom>
          <a:noFill/>
          <a:ln>
            <a:noFill/>
          </a:ln>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360363" indent="-1809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defRPr/>
            </a:pPr>
            <a:r>
              <a:rPr lang="nl-NL" altLang="en-US" sz="1333">
                <a:latin typeface="Times New Roman" pitchFamily="18" charset="0"/>
                <a:cs typeface="Arial" pitchFamily="34" charset="0"/>
              </a:rPr>
              <a:t>Sub Bullet (16 pt.)</a:t>
            </a:r>
            <a:endParaRPr lang="en-US" altLang="en-US" sz="1333">
              <a:latin typeface="Times New Roman" pitchFamily="18" charset="0"/>
              <a:cs typeface="Arial" pitchFamily="34" charset="0"/>
            </a:endParaRPr>
          </a:p>
        </p:txBody>
      </p:sp>
      <p:sp>
        <p:nvSpPr>
          <p:cNvPr id="23" name="TextBox 24">
            <a:extLst>
              <a:ext uri="{FF2B5EF4-FFF2-40B4-BE49-F238E27FC236}">
                <a16:creationId xmlns:a16="http://schemas.microsoft.com/office/drawing/2014/main" id="{51D7C2DB-F3D1-4071-A041-28DA33CB4853}"/>
              </a:ext>
            </a:extLst>
          </p:cNvPr>
          <p:cNvSpPr txBox="1">
            <a:spLocks noChangeArrowheads="1"/>
          </p:cNvSpPr>
          <p:nvPr userDrawn="1"/>
        </p:nvSpPr>
        <p:spPr bwMode="auto">
          <a:xfrm>
            <a:off x="-2082800" y="3329518"/>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latin typeface="Times New Roman" pitchFamily="18" charset="0"/>
                <a:cs typeface="Arial" pitchFamily="34" charset="0"/>
              </a:rPr>
              <a:t>Title (24 pt)</a:t>
            </a:r>
            <a:endParaRPr lang="en-US" altLang="en-US" sz="1333" b="1">
              <a:solidFill>
                <a:srgbClr val="C00000"/>
              </a:solidFill>
              <a:latin typeface="Times New Roman" pitchFamily="18" charset="0"/>
              <a:cs typeface="Arial" pitchFamily="34" charset="0"/>
            </a:endParaRPr>
          </a:p>
        </p:txBody>
      </p:sp>
      <p:sp>
        <p:nvSpPr>
          <p:cNvPr id="24" name="TextBox 25">
            <a:extLst>
              <a:ext uri="{FF2B5EF4-FFF2-40B4-BE49-F238E27FC236}">
                <a16:creationId xmlns:a16="http://schemas.microsoft.com/office/drawing/2014/main" id="{24E3DED1-4160-4AF0-985C-8F904FCD419D}"/>
              </a:ext>
            </a:extLst>
          </p:cNvPr>
          <p:cNvSpPr txBox="1">
            <a:spLocks noChangeArrowheads="1"/>
          </p:cNvSpPr>
          <p:nvPr userDrawn="1"/>
        </p:nvSpPr>
        <p:spPr bwMode="auto">
          <a:xfrm>
            <a:off x="-2093384" y="3636434"/>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i="1">
                <a:solidFill>
                  <a:srgbClr val="C00000"/>
                </a:solidFill>
                <a:latin typeface="Times New Roman" pitchFamily="18" charset="0"/>
                <a:cs typeface="Arial" pitchFamily="34" charset="0"/>
              </a:rPr>
              <a:t>Title (16 pt)</a:t>
            </a:r>
            <a:endParaRPr lang="en-US" altLang="en-US" sz="1333" i="1">
              <a:solidFill>
                <a:srgbClr val="C00000"/>
              </a:solidFill>
              <a:latin typeface="Times New Roman" pitchFamily="18" charset="0"/>
              <a:cs typeface="Arial" pitchFamily="34" charset="0"/>
            </a:endParaRPr>
          </a:p>
        </p:txBody>
      </p:sp>
      <p:grpSp>
        <p:nvGrpSpPr>
          <p:cNvPr id="25" name="Group 26">
            <a:extLst>
              <a:ext uri="{FF2B5EF4-FFF2-40B4-BE49-F238E27FC236}">
                <a16:creationId xmlns:a16="http://schemas.microsoft.com/office/drawing/2014/main" id="{7BA630AE-0FB6-4CD2-84B5-5836DF613E71}"/>
              </a:ext>
            </a:extLst>
          </p:cNvPr>
          <p:cNvGrpSpPr>
            <a:grpSpLocks/>
          </p:cNvGrpSpPr>
          <p:nvPr userDrawn="1"/>
        </p:nvGrpSpPr>
        <p:grpSpPr bwMode="auto">
          <a:xfrm>
            <a:off x="-2425700" y="2432050"/>
            <a:ext cx="287867" cy="338554"/>
            <a:chOff x="12492689" y="2721406"/>
            <a:chExt cx="288032" cy="339503"/>
          </a:xfrm>
        </p:grpSpPr>
        <p:sp>
          <p:nvSpPr>
            <p:cNvPr id="26" name="Rectangle 25">
              <a:extLst>
                <a:ext uri="{FF2B5EF4-FFF2-40B4-BE49-F238E27FC236}">
                  <a16:creationId xmlns:a16="http://schemas.microsoft.com/office/drawing/2014/main" id="{A83950CD-5391-43CD-A5A7-79B6306679A9}"/>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7" name="TextBox 28">
              <a:extLst>
                <a:ext uri="{FF2B5EF4-FFF2-40B4-BE49-F238E27FC236}">
                  <a16:creationId xmlns:a16="http://schemas.microsoft.com/office/drawing/2014/main" id="{B5DE4DB5-C7D5-4465-B2DD-D011A602A85A}"/>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grpSp>
      <p:grpSp>
        <p:nvGrpSpPr>
          <p:cNvPr id="28" name="Group 29">
            <a:extLst>
              <a:ext uri="{FF2B5EF4-FFF2-40B4-BE49-F238E27FC236}">
                <a16:creationId xmlns:a16="http://schemas.microsoft.com/office/drawing/2014/main" id="{9578C84B-7C8F-4EC6-98AB-45F8F5EF3DBA}"/>
              </a:ext>
            </a:extLst>
          </p:cNvPr>
          <p:cNvGrpSpPr>
            <a:grpSpLocks/>
          </p:cNvGrpSpPr>
          <p:nvPr userDrawn="1"/>
        </p:nvGrpSpPr>
        <p:grpSpPr bwMode="auto">
          <a:xfrm>
            <a:off x="-2425700" y="2726266"/>
            <a:ext cx="287867" cy="338554"/>
            <a:chOff x="12492689" y="2721406"/>
            <a:chExt cx="288032" cy="339503"/>
          </a:xfrm>
        </p:grpSpPr>
        <p:sp>
          <p:nvSpPr>
            <p:cNvPr id="29" name="Rectangle 28">
              <a:extLst>
                <a:ext uri="{FF2B5EF4-FFF2-40B4-BE49-F238E27FC236}">
                  <a16:creationId xmlns:a16="http://schemas.microsoft.com/office/drawing/2014/main" id="{E6E94FDE-538C-4050-A727-A879E60C14D4}"/>
                </a:ext>
              </a:extLst>
            </p:cNvPr>
            <p:cNvSpPr/>
            <p:nvPr/>
          </p:nvSpPr>
          <p:spPr>
            <a:xfrm>
              <a:off x="12507514" y="2721406"/>
              <a:ext cx="252029" cy="25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0" name="TextBox 31">
              <a:extLst>
                <a:ext uri="{FF2B5EF4-FFF2-40B4-BE49-F238E27FC236}">
                  <a16:creationId xmlns:a16="http://schemas.microsoft.com/office/drawing/2014/main" id="{0E7EA0F1-ED4F-466A-B280-DC3FC584A978}"/>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grpSp>
        <p:nvGrpSpPr>
          <p:cNvPr id="31" name="Group 32">
            <a:extLst>
              <a:ext uri="{FF2B5EF4-FFF2-40B4-BE49-F238E27FC236}">
                <a16:creationId xmlns:a16="http://schemas.microsoft.com/office/drawing/2014/main" id="{2317559F-9D27-4EC2-994D-9964A5E3A63C}"/>
              </a:ext>
            </a:extLst>
          </p:cNvPr>
          <p:cNvGrpSpPr>
            <a:grpSpLocks/>
          </p:cNvGrpSpPr>
          <p:nvPr userDrawn="1"/>
        </p:nvGrpSpPr>
        <p:grpSpPr bwMode="auto">
          <a:xfrm>
            <a:off x="-2425700" y="3022595"/>
            <a:ext cx="287867" cy="338553"/>
            <a:chOff x="12492689" y="2721406"/>
            <a:chExt cx="288032" cy="337562"/>
          </a:xfrm>
        </p:grpSpPr>
        <p:sp>
          <p:nvSpPr>
            <p:cNvPr id="32" name="Rectangle 31">
              <a:extLst>
                <a:ext uri="{FF2B5EF4-FFF2-40B4-BE49-F238E27FC236}">
                  <a16:creationId xmlns:a16="http://schemas.microsoft.com/office/drawing/2014/main" id="{43444254-82AB-4888-B54A-0BE8ED5CA9EA}"/>
                </a:ext>
              </a:extLst>
            </p:cNvPr>
            <p:cNvSpPr/>
            <p:nvPr/>
          </p:nvSpPr>
          <p:spPr>
            <a:xfrm>
              <a:off x="12507514" y="2721406"/>
              <a:ext cx="252029"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3" name="TextBox 34">
              <a:extLst>
                <a:ext uri="{FF2B5EF4-FFF2-40B4-BE49-F238E27FC236}">
                  <a16:creationId xmlns:a16="http://schemas.microsoft.com/office/drawing/2014/main" id="{8474C14A-97A9-4497-B637-A8CB006E94AB}"/>
                </a:ext>
              </a:extLst>
            </p:cNvPr>
            <p:cNvSpPr txBox="1">
              <a:spLocks noChangeArrowheads="1"/>
            </p:cNvSpPr>
            <p:nvPr/>
          </p:nvSpPr>
          <p:spPr bwMode="auto">
            <a:xfrm>
              <a:off x="12492689" y="2721406"/>
              <a:ext cx="288032" cy="337562"/>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grpSp>
        <p:nvGrpSpPr>
          <p:cNvPr id="34" name="Group 35">
            <a:extLst>
              <a:ext uri="{FF2B5EF4-FFF2-40B4-BE49-F238E27FC236}">
                <a16:creationId xmlns:a16="http://schemas.microsoft.com/office/drawing/2014/main" id="{9444A8C5-8252-4236-A6B6-0DAFC8F62094}"/>
              </a:ext>
            </a:extLst>
          </p:cNvPr>
          <p:cNvGrpSpPr>
            <a:grpSpLocks/>
          </p:cNvGrpSpPr>
          <p:nvPr userDrawn="1"/>
        </p:nvGrpSpPr>
        <p:grpSpPr bwMode="auto">
          <a:xfrm>
            <a:off x="-2425700" y="3329517"/>
            <a:ext cx="287867" cy="338554"/>
            <a:chOff x="12492689" y="2721406"/>
            <a:chExt cx="288032" cy="339503"/>
          </a:xfrm>
        </p:grpSpPr>
        <p:sp>
          <p:nvSpPr>
            <p:cNvPr id="35" name="Rectangle 34">
              <a:extLst>
                <a:ext uri="{FF2B5EF4-FFF2-40B4-BE49-F238E27FC236}">
                  <a16:creationId xmlns:a16="http://schemas.microsoft.com/office/drawing/2014/main" id="{CFB7C6E3-CBC6-4905-B128-199BFE605F44}"/>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6" name="TextBox 37">
              <a:extLst>
                <a:ext uri="{FF2B5EF4-FFF2-40B4-BE49-F238E27FC236}">
                  <a16:creationId xmlns:a16="http://schemas.microsoft.com/office/drawing/2014/main" id="{D8799A37-95A0-410F-A0EA-A385E37BAFFD}"/>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4</a:t>
              </a:r>
              <a:endParaRPr lang="en-US" altLang="en-US" sz="1600" b="1">
                <a:solidFill>
                  <a:schemeClr val="bg1"/>
                </a:solidFill>
                <a:cs typeface="Arial" pitchFamily="34" charset="0"/>
              </a:endParaRPr>
            </a:p>
          </p:txBody>
        </p:sp>
      </p:grpSp>
      <p:grpSp>
        <p:nvGrpSpPr>
          <p:cNvPr id="37" name="Group 38">
            <a:extLst>
              <a:ext uri="{FF2B5EF4-FFF2-40B4-BE49-F238E27FC236}">
                <a16:creationId xmlns:a16="http://schemas.microsoft.com/office/drawing/2014/main" id="{C3CE87F5-9C26-4DCF-BF61-42FAF391F4C9}"/>
              </a:ext>
            </a:extLst>
          </p:cNvPr>
          <p:cNvGrpSpPr>
            <a:grpSpLocks/>
          </p:cNvGrpSpPr>
          <p:nvPr userDrawn="1"/>
        </p:nvGrpSpPr>
        <p:grpSpPr bwMode="auto">
          <a:xfrm>
            <a:off x="-2427818" y="3630088"/>
            <a:ext cx="287867" cy="338554"/>
            <a:chOff x="12492689" y="2721406"/>
            <a:chExt cx="288032" cy="337563"/>
          </a:xfrm>
        </p:grpSpPr>
        <p:sp>
          <p:nvSpPr>
            <p:cNvPr id="38" name="Rectangle 37">
              <a:extLst>
                <a:ext uri="{FF2B5EF4-FFF2-40B4-BE49-F238E27FC236}">
                  <a16:creationId xmlns:a16="http://schemas.microsoft.com/office/drawing/2014/main" id="{21CE78CC-7FC8-4E94-A5E9-B296C21221EF}"/>
                </a:ext>
              </a:extLst>
            </p:cNvPr>
            <p:cNvSpPr/>
            <p:nvPr/>
          </p:nvSpPr>
          <p:spPr>
            <a:xfrm>
              <a:off x="12507515" y="2721406"/>
              <a:ext cx="252027"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9" name="TextBox 40">
              <a:extLst>
                <a:ext uri="{FF2B5EF4-FFF2-40B4-BE49-F238E27FC236}">
                  <a16:creationId xmlns:a16="http://schemas.microsoft.com/office/drawing/2014/main" id="{AF0DB106-0D47-42E8-BFFB-2023D3EB3FB0}"/>
                </a:ext>
              </a:extLst>
            </p:cNvPr>
            <p:cNvSpPr txBox="1">
              <a:spLocks noChangeArrowheads="1"/>
            </p:cNvSpPr>
            <p:nvPr/>
          </p:nvSpPr>
          <p:spPr bwMode="auto">
            <a:xfrm>
              <a:off x="12492689" y="2721406"/>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5</a:t>
              </a:r>
              <a:endParaRPr lang="en-US" altLang="en-US" sz="1600" b="1">
                <a:solidFill>
                  <a:schemeClr val="bg1"/>
                </a:solidFill>
                <a:cs typeface="Arial" pitchFamily="34" charset="0"/>
              </a:endParaRPr>
            </a:p>
          </p:txBody>
        </p:sp>
      </p:grpSp>
      <p:sp>
        <p:nvSpPr>
          <p:cNvPr id="6" name="Text Placeholder 5"/>
          <p:cNvSpPr>
            <a:spLocks noGrp="1"/>
          </p:cNvSpPr>
          <p:nvPr>
            <p:ph type="body" sz="quarter" idx="11"/>
          </p:nvPr>
        </p:nvSpPr>
        <p:spPr>
          <a:xfrm>
            <a:off x="489318" y="1915200"/>
            <a:ext cx="5606687" cy="4468864"/>
          </a:xfrm>
        </p:spPr>
        <p:txBody>
          <a:bodyPr/>
          <a:lstStyle>
            <a:lvl1pPr>
              <a:defRPr>
                <a:solidFill>
                  <a:schemeClr val="tx1"/>
                </a:solidFill>
              </a:defRPr>
            </a:lvl1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9" name="Content Placeholder 8"/>
          <p:cNvSpPr>
            <a:spLocks noGrp="1"/>
          </p:cNvSpPr>
          <p:nvPr>
            <p:ph sz="quarter" idx="12"/>
          </p:nvPr>
        </p:nvSpPr>
        <p:spPr>
          <a:xfrm>
            <a:off x="7680176" y="1507200"/>
            <a:ext cx="3249600" cy="3840000"/>
          </a:xfrm>
        </p:spPr>
        <p:txBody>
          <a:bodyPr/>
          <a:lstStyle>
            <a:lvl1pPr>
              <a:defRPr>
                <a:solidFill>
                  <a:schemeClr val="accent1"/>
                </a:solidFill>
              </a:defRPr>
            </a:lvl1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3" name="Title 2"/>
          <p:cNvSpPr>
            <a:spLocks noGrp="1"/>
          </p:cNvSpPr>
          <p:nvPr>
            <p:ph type="title"/>
          </p:nvPr>
        </p:nvSpPr>
        <p:spPr/>
        <p:txBody>
          <a:bodyPr/>
          <a:lstStyle>
            <a:lvl1pPr>
              <a:defRPr>
                <a:solidFill>
                  <a:schemeClr val="accent1"/>
                </a:solidFill>
              </a:defRPr>
            </a:lvl1pPr>
          </a:lstStyle>
          <a:p>
            <a:r>
              <a:rPr lang="en-US"/>
              <a:t>Click to edit Master title style</a:t>
            </a:r>
            <a:endParaRPr lang="nl-NL" dirty="0"/>
          </a:p>
        </p:txBody>
      </p:sp>
    </p:spTree>
    <p:extLst>
      <p:ext uri="{BB962C8B-B14F-4D97-AF65-F5344CB8AC3E}">
        <p14:creationId xmlns:p14="http://schemas.microsoft.com/office/powerpoint/2010/main" val="73762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fiek bree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97536CF0-9FC2-43B4-B350-75258CD5922C}"/>
              </a:ext>
            </a:extLst>
          </p:cNvPr>
          <p:cNvSpPr txBox="1">
            <a:spLocks noChangeArrowheads="1"/>
          </p:cNvSpPr>
          <p:nvPr userDrawn="1"/>
        </p:nvSpPr>
        <p:spPr bwMode="auto">
          <a:xfrm>
            <a:off x="-2508250" y="8467"/>
            <a:ext cx="2374900" cy="66697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Working with text levels</a:t>
            </a:r>
            <a:endParaRPr lang="en-US" altLang="en-US" sz="1867" b="1">
              <a:solidFill>
                <a:srgbClr val="C00000"/>
              </a:solidFill>
              <a:cs typeface="Arial" pitchFamily="34" charset="0"/>
            </a:endParaRPr>
          </a:p>
        </p:txBody>
      </p:sp>
      <p:cxnSp>
        <p:nvCxnSpPr>
          <p:cNvPr id="6" name="Straight Connector 5">
            <a:extLst>
              <a:ext uri="{FF2B5EF4-FFF2-40B4-BE49-F238E27FC236}">
                <a16:creationId xmlns:a16="http://schemas.microsoft.com/office/drawing/2014/main" id="{E5C7E852-FC2D-437A-BFB1-8330155AC184}"/>
              </a:ext>
            </a:extLst>
          </p:cNvPr>
          <p:cNvCxnSpPr/>
          <p:nvPr userDrawn="1"/>
        </p:nvCxnSpPr>
        <p:spPr>
          <a:xfrm>
            <a:off x="-2436284"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9538835-8DBC-4A18-AE98-787D56D0FB1B}"/>
              </a:ext>
            </a:extLst>
          </p:cNvPr>
          <p:cNvCxnSpPr/>
          <p:nvPr userDrawn="1"/>
        </p:nvCxnSpPr>
        <p:spPr>
          <a:xfrm>
            <a:off x="-2436284" y="2055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FDB088F9-45A3-44F5-8586-249DB9B5FC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963" t="15443" r="5869" b="19995"/>
          <a:stretch>
            <a:fillRect/>
          </a:stretch>
        </p:blipFill>
        <p:spPr bwMode="auto">
          <a:xfrm>
            <a:off x="-2311400" y="1272118"/>
            <a:ext cx="321733" cy="3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2">
            <a:extLst>
              <a:ext uri="{FF2B5EF4-FFF2-40B4-BE49-F238E27FC236}">
                <a16:creationId xmlns:a16="http://schemas.microsoft.com/office/drawing/2014/main" id="{2D1B420C-7E0A-4B54-8F12-9CAAC687C21F}"/>
              </a:ext>
            </a:extLst>
          </p:cNvPr>
          <p:cNvSpPr txBox="1">
            <a:spLocks noChangeArrowheads="1"/>
          </p:cNvSpPr>
          <p:nvPr userDrawn="1"/>
        </p:nvSpPr>
        <p:spPr bwMode="auto">
          <a:xfrm>
            <a:off x="-2410884" y="476251"/>
            <a:ext cx="2133600" cy="120032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The UvA template has a number of pre-programmed text levels. Go to 'Home' and then to 'Paragraph' to easily switch between different levels</a:t>
            </a:r>
            <a:endParaRPr lang="en-US" altLang="en-US" sz="1200" b="1">
              <a:cs typeface="Arial" pitchFamily="34" charset="0"/>
            </a:endParaRPr>
          </a:p>
        </p:txBody>
      </p:sp>
      <p:sp>
        <p:nvSpPr>
          <p:cNvPr id="10" name="TextBox 13">
            <a:extLst>
              <a:ext uri="{FF2B5EF4-FFF2-40B4-BE49-F238E27FC236}">
                <a16:creationId xmlns:a16="http://schemas.microsoft.com/office/drawing/2014/main" id="{AC1C2393-7353-456E-B7AE-21BB7368DADC}"/>
              </a:ext>
            </a:extLst>
          </p:cNvPr>
          <p:cNvSpPr txBox="1">
            <a:spLocks noChangeArrowheads="1"/>
          </p:cNvSpPr>
          <p:nvPr userDrawn="1"/>
        </p:nvSpPr>
        <p:spPr bwMode="auto">
          <a:xfrm>
            <a:off x="-1896533" y="1693334"/>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Down</a:t>
            </a:r>
            <a:endParaRPr lang="en-US" altLang="en-US" sz="1200" b="1">
              <a:solidFill>
                <a:srgbClr val="C00000"/>
              </a:solidFill>
              <a:cs typeface="Arial" pitchFamily="34" charset="0"/>
            </a:endParaRPr>
          </a:p>
        </p:txBody>
      </p:sp>
      <p:sp>
        <p:nvSpPr>
          <p:cNvPr id="11" name="TextBox 14">
            <a:extLst>
              <a:ext uri="{FF2B5EF4-FFF2-40B4-BE49-F238E27FC236}">
                <a16:creationId xmlns:a16="http://schemas.microsoft.com/office/drawing/2014/main" id="{5C275AB1-F58C-4737-ADB6-8C7244C73D90}"/>
              </a:ext>
            </a:extLst>
          </p:cNvPr>
          <p:cNvSpPr txBox="1">
            <a:spLocks noChangeArrowheads="1"/>
          </p:cNvSpPr>
          <p:nvPr userDrawn="1"/>
        </p:nvSpPr>
        <p:spPr bwMode="auto">
          <a:xfrm>
            <a:off x="-1896533" y="1322918"/>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Up</a:t>
            </a:r>
            <a:endParaRPr lang="en-US" altLang="en-US" sz="1200" b="1">
              <a:solidFill>
                <a:srgbClr val="C00000"/>
              </a:solidFill>
              <a:cs typeface="Arial" pitchFamily="34" charset="0"/>
            </a:endParaRPr>
          </a:p>
        </p:txBody>
      </p:sp>
      <p:pic>
        <p:nvPicPr>
          <p:cNvPr id="12" name="Picture 2">
            <a:extLst>
              <a:ext uri="{FF2B5EF4-FFF2-40B4-BE49-F238E27FC236}">
                <a16:creationId xmlns:a16="http://schemas.microsoft.com/office/drawing/2014/main" id="{39816AFB-65D8-467B-81AE-5F34EBF31B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675" t="13612" r="47156" b="21828"/>
          <a:stretch>
            <a:fillRect/>
          </a:stretch>
        </p:blipFill>
        <p:spPr bwMode="auto">
          <a:xfrm>
            <a:off x="-2311400" y="1629833"/>
            <a:ext cx="321733" cy="3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6">
            <a:extLst>
              <a:ext uri="{FF2B5EF4-FFF2-40B4-BE49-F238E27FC236}">
                <a16:creationId xmlns:a16="http://schemas.microsoft.com/office/drawing/2014/main" id="{AB9D17AC-497C-476A-AD96-61F5E6850B8C}"/>
              </a:ext>
            </a:extLst>
          </p:cNvPr>
          <p:cNvSpPr txBox="1">
            <a:spLocks noChangeArrowheads="1"/>
          </p:cNvSpPr>
          <p:nvPr userDrawn="1"/>
        </p:nvSpPr>
        <p:spPr bwMode="auto">
          <a:xfrm>
            <a:off x="-2508250" y="2084918"/>
            <a:ext cx="13758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cs typeface="Arial" pitchFamily="34" charset="0"/>
              </a:rPr>
              <a:t>Text levels</a:t>
            </a:r>
            <a:endParaRPr lang="en-US" altLang="en-US" sz="1333" b="1">
              <a:solidFill>
                <a:srgbClr val="C00000"/>
              </a:solidFill>
              <a:cs typeface="Arial" pitchFamily="34" charset="0"/>
            </a:endParaRPr>
          </a:p>
        </p:txBody>
      </p:sp>
      <p:sp>
        <p:nvSpPr>
          <p:cNvPr id="14" name="TextBox 17">
            <a:extLst>
              <a:ext uri="{FF2B5EF4-FFF2-40B4-BE49-F238E27FC236}">
                <a16:creationId xmlns:a16="http://schemas.microsoft.com/office/drawing/2014/main" id="{946BD540-3C0E-4447-8383-BC053559DCB7}"/>
              </a:ext>
            </a:extLst>
          </p:cNvPr>
          <p:cNvSpPr txBox="1">
            <a:spLocks noChangeArrowheads="1"/>
          </p:cNvSpPr>
          <p:nvPr userDrawn="1"/>
        </p:nvSpPr>
        <p:spPr bwMode="auto">
          <a:xfrm>
            <a:off x="-2167467" y="2453218"/>
            <a:ext cx="1854200"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a:latin typeface="Times New Roman" pitchFamily="18" charset="0"/>
                <a:cs typeface="Arial" pitchFamily="34" charset="0"/>
              </a:rPr>
              <a:t>Body text (24 pt.)</a:t>
            </a:r>
            <a:endParaRPr lang="en-US" altLang="en-US" sz="1333">
              <a:latin typeface="Times New Roman" pitchFamily="18" charset="0"/>
              <a:cs typeface="Arial" pitchFamily="34" charset="0"/>
            </a:endParaRPr>
          </a:p>
        </p:txBody>
      </p:sp>
      <p:sp>
        <p:nvSpPr>
          <p:cNvPr id="15" name="TextBox 18">
            <a:extLst>
              <a:ext uri="{FF2B5EF4-FFF2-40B4-BE49-F238E27FC236}">
                <a16:creationId xmlns:a16="http://schemas.microsoft.com/office/drawing/2014/main" id="{57A5A9D4-4222-42C0-BF3D-2CB9716F80A4}"/>
              </a:ext>
            </a:extLst>
          </p:cNvPr>
          <p:cNvSpPr txBox="1">
            <a:spLocks noChangeArrowheads="1"/>
          </p:cNvSpPr>
          <p:nvPr userDrawn="1"/>
        </p:nvSpPr>
        <p:spPr bwMode="auto">
          <a:xfrm>
            <a:off x="-2169584" y="2724151"/>
            <a:ext cx="1854200" cy="297454"/>
          </a:xfrm>
          <a:prstGeom prst="rect">
            <a:avLst/>
          </a:prstGeom>
          <a:noFill/>
          <a:ln>
            <a:noFill/>
          </a:ln>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nl-NL" altLang="en-US" sz="1333">
                <a:latin typeface="Times New Roman" pitchFamily="18" charset="0"/>
                <a:cs typeface="Arial" pitchFamily="34" charset="0"/>
              </a:rPr>
              <a:t>Bullet (24 pt.)</a:t>
            </a:r>
            <a:endParaRPr lang="en-US" altLang="en-US" sz="1333">
              <a:latin typeface="Times New Roman" pitchFamily="18" charset="0"/>
              <a:cs typeface="Arial" pitchFamily="34" charset="0"/>
            </a:endParaRPr>
          </a:p>
        </p:txBody>
      </p:sp>
      <p:sp>
        <p:nvSpPr>
          <p:cNvPr id="16" name="TextBox 19">
            <a:extLst>
              <a:ext uri="{FF2B5EF4-FFF2-40B4-BE49-F238E27FC236}">
                <a16:creationId xmlns:a16="http://schemas.microsoft.com/office/drawing/2014/main" id="{9A821CCE-1651-4261-BA7E-7977A51D30A9}"/>
              </a:ext>
            </a:extLst>
          </p:cNvPr>
          <p:cNvSpPr txBox="1">
            <a:spLocks noChangeArrowheads="1"/>
          </p:cNvSpPr>
          <p:nvPr userDrawn="1"/>
        </p:nvSpPr>
        <p:spPr bwMode="auto">
          <a:xfrm>
            <a:off x="-2082800" y="3022601"/>
            <a:ext cx="1693333" cy="502573"/>
          </a:xfrm>
          <a:prstGeom prst="rect">
            <a:avLst/>
          </a:prstGeom>
          <a:noFill/>
          <a:ln>
            <a:noFill/>
          </a:ln>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360363" indent="-1809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defRPr/>
            </a:pPr>
            <a:r>
              <a:rPr lang="nl-NL" altLang="en-US" sz="1333">
                <a:latin typeface="Times New Roman" pitchFamily="18" charset="0"/>
                <a:cs typeface="Arial" pitchFamily="34" charset="0"/>
              </a:rPr>
              <a:t>Sub Bullet (16 pt.)</a:t>
            </a:r>
            <a:endParaRPr lang="en-US" altLang="en-US" sz="1333">
              <a:latin typeface="Times New Roman" pitchFamily="18" charset="0"/>
              <a:cs typeface="Arial" pitchFamily="34" charset="0"/>
            </a:endParaRPr>
          </a:p>
        </p:txBody>
      </p:sp>
      <p:sp>
        <p:nvSpPr>
          <p:cNvPr id="17" name="TextBox 20">
            <a:extLst>
              <a:ext uri="{FF2B5EF4-FFF2-40B4-BE49-F238E27FC236}">
                <a16:creationId xmlns:a16="http://schemas.microsoft.com/office/drawing/2014/main" id="{22C7FF30-660C-4065-A982-D16FCC6B4ABB}"/>
              </a:ext>
            </a:extLst>
          </p:cNvPr>
          <p:cNvSpPr txBox="1">
            <a:spLocks noChangeArrowheads="1"/>
          </p:cNvSpPr>
          <p:nvPr userDrawn="1"/>
        </p:nvSpPr>
        <p:spPr bwMode="auto">
          <a:xfrm>
            <a:off x="-2082800" y="3329518"/>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latin typeface="Times New Roman" pitchFamily="18" charset="0"/>
                <a:cs typeface="Arial" pitchFamily="34" charset="0"/>
              </a:rPr>
              <a:t>Title (24 pt)</a:t>
            </a:r>
            <a:endParaRPr lang="en-US" altLang="en-US" sz="1333" b="1">
              <a:solidFill>
                <a:srgbClr val="C00000"/>
              </a:solidFill>
              <a:latin typeface="Times New Roman" pitchFamily="18" charset="0"/>
              <a:cs typeface="Arial" pitchFamily="34" charset="0"/>
            </a:endParaRPr>
          </a:p>
        </p:txBody>
      </p:sp>
      <p:sp>
        <p:nvSpPr>
          <p:cNvPr id="18" name="TextBox 21">
            <a:extLst>
              <a:ext uri="{FF2B5EF4-FFF2-40B4-BE49-F238E27FC236}">
                <a16:creationId xmlns:a16="http://schemas.microsoft.com/office/drawing/2014/main" id="{EACFCA90-B455-477B-82C1-39394DBA411A}"/>
              </a:ext>
            </a:extLst>
          </p:cNvPr>
          <p:cNvSpPr txBox="1">
            <a:spLocks noChangeArrowheads="1"/>
          </p:cNvSpPr>
          <p:nvPr userDrawn="1"/>
        </p:nvSpPr>
        <p:spPr bwMode="auto">
          <a:xfrm>
            <a:off x="-2093384" y="3636434"/>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i="1">
                <a:solidFill>
                  <a:srgbClr val="C00000"/>
                </a:solidFill>
                <a:latin typeface="Times New Roman" pitchFamily="18" charset="0"/>
                <a:cs typeface="Arial" pitchFamily="34" charset="0"/>
              </a:rPr>
              <a:t>Title (16 pt)</a:t>
            </a:r>
            <a:endParaRPr lang="en-US" altLang="en-US" sz="1333" i="1">
              <a:solidFill>
                <a:srgbClr val="C00000"/>
              </a:solidFill>
              <a:latin typeface="Times New Roman" pitchFamily="18" charset="0"/>
              <a:cs typeface="Arial" pitchFamily="34" charset="0"/>
            </a:endParaRPr>
          </a:p>
        </p:txBody>
      </p:sp>
      <p:grpSp>
        <p:nvGrpSpPr>
          <p:cNvPr id="19" name="Group 22">
            <a:extLst>
              <a:ext uri="{FF2B5EF4-FFF2-40B4-BE49-F238E27FC236}">
                <a16:creationId xmlns:a16="http://schemas.microsoft.com/office/drawing/2014/main" id="{28751F82-464F-4756-B3EF-1455A4D0E186}"/>
              </a:ext>
            </a:extLst>
          </p:cNvPr>
          <p:cNvGrpSpPr>
            <a:grpSpLocks/>
          </p:cNvGrpSpPr>
          <p:nvPr userDrawn="1"/>
        </p:nvGrpSpPr>
        <p:grpSpPr bwMode="auto">
          <a:xfrm>
            <a:off x="-2425700" y="2432050"/>
            <a:ext cx="287867" cy="338554"/>
            <a:chOff x="12492689" y="2721406"/>
            <a:chExt cx="288032" cy="339503"/>
          </a:xfrm>
        </p:grpSpPr>
        <p:sp>
          <p:nvSpPr>
            <p:cNvPr id="20" name="Rectangle 19">
              <a:extLst>
                <a:ext uri="{FF2B5EF4-FFF2-40B4-BE49-F238E27FC236}">
                  <a16:creationId xmlns:a16="http://schemas.microsoft.com/office/drawing/2014/main" id="{2455238C-FFAB-4926-A28B-34F595A82F2B}"/>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1" name="TextBox 24">
              <a:extLst>
                <a:ext uri="{FF2B5EF4-FFF2-40B4-BE49-F238E27FC236}">
                  <a16:creationId xmlns:a16="http://schemas.microsoft.com/office/drawing/2014/main" id="{8D630851-9E59-48AA-BD22-3A372D1EC967}"/>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grpSp>
      <p:grpSp>
        <p:nvGrpSpPr>
          <p:cNvPr id="22" name="Group 25">
            <a:extLst>
              <a:ext uri="{FF2B5EF4-FFF2-40B4-BE49-F238E27FC236}">
                <a16:creationId xmlns:a16="http://schemas.microsoft.com/office/drawing/2014/main" id="{B0B29323-ADCF-4400-A9B2-A1AE24E13DCA}"/>
              </a:ext>
            </a:extLst>
          </p:cNvPr>
          <p:cNvGrpSpPr>
            <a:grpSpLocks/>
          </p:cNvGrpSpPr>
          <p:nvPr userDrawn="1"/>
        </p:nvGrpSpPr>
        <p:grpSpPr bwMode="auto">
          <a:xfrm>
            <a:off x="-2425700" y="2726266"/>
            <a:ext cx="287867" cy="338554"/>
            <a:chOff x="12492689" y="2721406"/>
            <a:chExt cx="288032" cy="339503"/>
          </a:xfrm>
        </p:grpSpPr>
        <p:sp>
          <p:nvSpPr>
            <p:cNvPr id="23" name="Rectangle 22">
              <a:extLst>
                <a:ext uri="{FF2B5EF4-FFF2-40B4-BE49-F238E27FC236}">
                  <a16:creationId xmlns:a16="http://schemas.microsoft.com/office/drawing/2014/main" id="{BDC1659C-7AE6-4920-9859-662069AA60E2}"/>
                </a:ext>
              </a:extLst>
            </p:cNvPr>
            <p:cNvSpPr/>
            <p:nvPr/>
          </p:nvSpPr>
          <p:spPr>
            <a:xfrm>
              <a:off x="12507514" y="2721406"/>
              <a:ext cx="252029" cy="25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4" name="TextBox 27">
              <a:extLst>
                <a:ext uri="{FF2B5EF4-FFF2-40B4-BE49-F238E27FC236}">
                  <a16:creationId xmlns:a16="http://schemas.microsoft.com/office/drawing/2014/main" id="{818D2650-DE89-45D8-A291-17260F708933}"/>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grpSp>
        <p:nvGrpSpPr>
          <p:cNvPr id="25" name="Group 28">
            <a:extLst>
              <a:ext uri="{FF2B5EF4-FFF2-40B4-BE49-F238E27FC236}">
                <a16:creationId xmlns:a16="http://schemas.microsoft.com/office/drawing/2014/main" id="{130485BC-18E0-4F47-9942-3492F79CCC96}"/>
              </a:ext>
            </a:extLst>
          </p:cNvPr>
          <p:cNvGrpSpPr>
            <a:grpSpLocks/>
          </p:cNvGrpSpPr>
          <p:nvPr userDrawn="1"/>
        </p:nvGrpSpPr>
        <p:grpSpPr bwMode="auto">
          <a:xfrm>
            <a:off x="-2425700" y="3022595"/>
            <a:ext cx="287867" cy="338553"/>
            <a:chOff x="12492689" y="2721406"/>
            <a:chExt cx="288032" cy="337562"/>
          </a:xfrm>
        </p:grpSpPr>
        <p:sp>
          <p:nvSpPr>
            <p:cNvPr id="26" name="Rectangle 25">
              <a:extLst>
                <a:ext uri="{FF2B5EF4-FFF2-40B4-BE49-F238E27FC236}">
                  <a16:creationId xmlns:a16="http://schemas.microsoft.com/office/drawing/2014/main" id="{9721098D-32D0-4B5E-86F1-534937F1106F}"/>
                </a:ext>
              </a:extLst>
            </p:cNvPr>
            <p:cNvSpPr/>
            <p:nvPr/>
          </p:nvSpPr>
          <p:spPr>
            <a:xfrm>
              <a:off x="12507514" y="2721406"/>
              <a:ext cx="252029"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7" name="TextBox 30">
              <a:extLst>
                <a:ext uri="{FF2B5EF4-FFF2-40B4-BE49-F238E27FC236}">
                  <a16:creationId xmlns:a16="http://schemas.microsoft.com/office/drawing/2014/main" id="{6EC410A9-D9F4-48F3-9A55-F067DCE72EDC}"/>
                </a:ext>
              </a:extLst>
            </p:cNvPr>
            <p:cNvSpPr txBox="1">
              <a:spLocks noChangeArrowheads="1"/>
            </p:cNvSpPr>
            <p:nvPr/>
          </p:nvSpPr>
          <p:spPr bwMode="auto">
            <a:xfrm>
              <a:off x="12492689" y="2721406"/>
              <a:ext cx="288032" cy="337562"/>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grpSp>
        <p:nvGrpSpPr>
          <p:cNvPr id="28" name="Group 31">
            <a:extLst>
              <a:ext uri="{FF2B5EF4-FFF2-40B4-BE49-F238E27FC236}">
                <a16:creationId xmlns:a16="http://schemas.microsoft.com/office/drawing/2014/main" id="{12CB9642-75A5-43F5-B02A-293E3E618D83}"/>
              </a:ext>
            </a:extLst>
          </p:cNvPr>
          <p:cNvGrpSpPr>
            <a:grpSpLocks/>
          </p:cNvGrpSpPr>
          <p:nvPr userDrawn="1"/>
        </p:nvGrpSpPr>
        <p:grpSpPr bwMode="auto">
          <a:xfrm>
            <a:off x="-2425700" y="3329517"/>
            <a:ext cx="287867" cy="338554"/>
            <a:chOff x="12492689" y="2721406"/>
            <a:chExt cx="288032" cy="339503"/>
          </a:xfrm>
        </p:grpSpPr>
        <p:sp>
          <p:nvSpPr>
            <p:cNvPr id="29" name="Rectangle 28">
              <a:extLst>
                <a:ext uri="{FF2B5EF4-FFF2-40B4-BE49-F238E27FC236}">
                  <a16:creationId xmlns:a16="http://schemas.microsoft.com/office/drawing/2014/main" id="{A19C0F44-059D-458B-8F7A-F64EADE6EACC}"/>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0" name="TextBox 33">
              <a:extLst>
                <a:ext uri="{FF2B5EF4-FFF2-40B4-BE49-F238E27FC236}">
                  <a16:creationId xmlns:a16="http://schemas.microsoft.com/office/drawing/2014/main" id="{F53B7DCA-2FCC-463E-96D2-5F81E7460E1A}"/>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4</a:t>
              </a:r>
              <a:endParaRPr lang="en-US" altLang="en-US" sz="1600" b="1">
                <a:solidFill>
                  <a:schemeClr val="bg1"/>
                </a:solidFill>
                <a:cs typeface="Arial" pitchFamily="34" charset="0"/>
              </a:endParaRPr>
            </a:p>
          </p:txBody>
        </p:sp>
      </p:grpSp>
      <p:grpSp>
        <p:nvGrpSpPr>
          <p:cNvPr id="31" name="Group 34">
            <a:extLst>
              <a:ext uri="{FF2B5EF4-FFF2-40B4-BE49-F238E27FC236}">
                <a16:creationId xmlns:a16="http://schemas.microsoft.com/office/drawing/2014/main" id="{08EC012A-CE1C-40FD-8525-8ABE2B9584DD}"/>
              </a:ext>
            </a:extLst>
          </p:cNvPr>
          <p:cNvGrpSpPr>
            <a:grpSpLocks/>
          </p:cNvGrpSpPr>
          <p:nvPr userDrawn="1"/>
        </p:nvGrpSpPr>
        <p:grpSpPr bwMode="auto">
          <a:xfrm>
            <a:off x="-2427818" y="3630088"/>
            <a:ext cx="287867" cy="338554"/>
            <a:chOff x="12492689" y="2721406"/>
            <a:chExt cx="288032" cy="337563"/>
          </a:xfrm>
        </p:grpSpPr>
        <p:sp>
          <p:nvSpPr>
            <p:cNvPr id="32" name="Rectangle 31">
              <a:extLst>
                <a:ext uri="{FF2B5EF4-FFF2-40B4-BE49-F238E27FC236}">
                  <a16:creationId xmlns:a16="http://schemas.microsoft.com/office/drawing/2014/main" id="{EC5EA249-2174-4F5D-8D2A-0EF40E68B552}"/>
                </a:ext>
              </a:extLst>
            </p:cNvPr>
            <p:cNvSpPr/>
            <p:nvPr/>
          </p:nvSpPr>
          <p:spPr>
            <a:xfrm>
              <a:off x="12507515" y="2721406"/>
              <a:ext cx="252027"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3" name="TextBox 36">
              <a:extLst>
                <a:ext uri="{FF2B5EF4-FFF2-40B4-BE49-F238E27FC236}">
                  <a16:creationId xmlns:a16="http://schemas.microsoft.com/office/drawing/2014/main" id="{A7156FF8-A186-470C-AD62-3658183518D0}"/>
                </a:ext>
              </a:extLst>
            </p:cNvPr>
            <p:cNvSpPr txBox="1">
              <a:spLocks noChangeArrowheads="1"/>
            </p:cNvSpPr>
            <p:nvPr/>
          </p:nvSpPr>
          <p:spPr bwMode="auto">
            <a:xfrm>
              <a:off x="12492689" y="2721406"/>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5</a:t>
              </a:r>
              <a:endParaRPr lang="en-US" altLang="en-US" sz="1600" b="1">
                <a:solidFill>
                  <a:schemeClr val="bg1"/>
                </a:solidFill>
                <a:cs typeface="Arial" pitchFamily="34" charset="0"/>
              </a:endParaRPr>
            </a:p>
          </p:txBody>
        </p:sp>
      </p:gr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nl-NL" dirty="0"/>
          </a:p>
        </p:txBody>
      </p:sp>
      <p:sp useBgFill="1">
        <p:nvSpPr>
          <p:cNvPr id="4" name="Chart Placeholder 3"/>
          <p:cNvSpPr>
            <a:spLocks noGrp="1"/>
          </p:cNvSpPr>
          <p:nvPr>
            <p:ph type="chart" sz="quarter" idx="10"/>
          </p:nvPr>
        </p:nvSpPr>
        <p:spPr>
          <a:xfrm>
            <a:off x="479428" y="1898654"/>
            <a:ext cx="11269663" cy="4208463"/>
          </a:xfrm>
          <a:solidFill>
            <a:schemeClr val="accent1">
              <a:tint val="20000"/>
            </a:schemeClr>
          </a:solidFill>
        </p:spPr>
        <p:txBody>
          <a:bodyPr rtlCol="0" anchor="ctr">
            <a:normAutofit/>
          </a:bodyPr>
          <a:lstStyle>
            <a:lvl1pPr algn="ctr">
              <a:defRPr>
                <a:solidFill>
                  <a:srgbClr val="000000"/>
                </a:solidFill>
              </a:defRPr>
            </a:lvl1pPr>
          </a:lstStyle>
          <a:p>
            <a:pPr lvl="0"/>
            <a:r>
              <a:rPr lang="en-US" noProof="0"/>
              <a:t>Click icon to add chart</a:t>
            </a:r>
            <a:endParaRPr lang="nl-NL" noProof="0" dirty="0"/>
          </a:p>
        </p:txBody>
      </p:sp>
    </p:spTree>
    <p:extLst>
      <p:ext uri="{BB962C8B-B14F-4D97-AF65-F5344CB8AC3E}">
        <p14:creationId xmlns:p14="http://schemas.microsoft.com/office/powerpoint/2010/main" val="177398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rt Art">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D478E063-5734-4C6A-9D36-D3DE4CB3E40B}"/>
              </a:ext>
            </a:extLst>
          </p:cNvPr>
          <p:cNvSpPr txBox="1">
            <a:spLocks noChangeArrowheads="1"/>
          </p:cNvSpPr>
          <p:nvPr userDrawn="1"/>
        </p:nvSpPr>
        <p:spPr bwMode="auto">
          <a:xfrm>
            <a:off x="-2508250" y="8467"/>
            <a:ext cx="2374900" cy="66697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Working with text levels</a:t>
            </a:r>
            <a:endParaRPr lang="en-US" altLang="en-US" sz="1867" b="1">
              <a:solidFill>
                <a:srgbClr val="C00000"/>
              </a:solidFill>
              <a:cs typeface="Arial" pitchFamily="34" charset="0"/>
            </a:endParaRPr>
          </a:p>
        </p:txBody>
      </p:sp>
      <p:cxnSp>
        <p:nvCxnSpPr>
          <p:cNvPr id="6" name="Straight Connector 5">
            <a:extLst>
              <a:ext uri="{FF2B5EF4-FFF2-40B4-BE49-F238E27FC236}">
                <a16:creationId xmlns:a16="http://schemas.microsoft.com/office/drawing/2014/main" id="{BDF80C8C-4D15-444A-B9A3-F87E749AAE82}"/>
              </a:ext>
            </a:extLst>
          </p:cNvPr>
          <p:cNvCxnSpPr/>
          <p:nvPr userDrawn="1"/>
        </p:nvCxnSpPr>
        <p:spPr>
          <a:xfrm>
            <a:off x="-2436284"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D703A9-B086-4E12-866F-596875347284}"/>
              </a:ext>
            </a:extLst>
          </p:cNvPr>
          <p:cNvCxnSpPr/>
          <p:nvPr userDrawn="1"/>
        </p:nvCxnSpPr>
        <p:spPr>
          <a:xfrm>
            <a:off x="-2436284" y="2055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6542CA54-01C5-4BD9-A4B5-6F61F92F2B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963" t="15443" r="5869" b="19995"/>
          <a:stretch>
            <a:fillRect/>
          </a:stretch>
        </p:blipFill>
        <p:spPr bwMode="auto">
          <a:xfrm>
            <a:off x="-2311400" y="1272118"/>
            <a:ext cx="321733" cy="3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2">
            <a:extLst>
              <a:ext uri="{FF2B5EF4-FFF2-40B4-BE49-F238E27FC236}">
                <a16:creationId xmlns:a16="http://schemas.microsoft.com/office/drawing/2014/main" id="{D072451B-2E39-4454-9192-161979C4ACBC}"/>
              </a:ext>
            </a:extLst>
          </p:cNvPr>
          <p:cNvSpPr txBox="1">
            <a:spLocks noChangeArrowheads="1"/>
          </p:cNvSpPr>
          <p:nvPr userDrawn="1"/>
        </p:nvSpPr>
        <p:spPr bwMode="auto">
          <a:xfrm>
            <a:off x="-2410884" y="476251"/>
            <a:ext cx="2133600" cy="120032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The UvA template has a number of pre-programmed text levels. Go to 'Home' and then to 'Paragraph' to easily switch between different levels</a:t>
            </a:r>
            <a:endParaRPr lang="en-US" altLang="en-US" sz="1200" b="1">
              <a:cs typeface="Arial" pitchFamily="34" charset="0"/>
            </a:endParaRPr>
          </a:p>
        </p:txBody>
      </p:sp>
      <p:sp>
        <p:nvSpPr>
          <p:cNvPr id="10" name="TextBox 13">
            <a:extLst>
              <a:ext uri="{FF2B5EF4-FFF2-40B4-BE49-F238E27FC236}">
                <a16:creationId xmlns:a16="http://schemas.microsoft.com/office/drawing/2014/main" id="{158DAB3F-46D1-497B-A37D-E8431DD98F50}"/>
              </a:ext>
            </a:extLst>
          </p:cNvPr>
          <p:cNvSpPr txBox="1">
            <a:spLocks noChangeArrowheads="1"/>
          </p:cNvSpPr>
          <p:nvPr userDrawn="1"/>
        </p:nvSpPr>
        <p:spPr bwMode="auto">
          <a:xfrm>
            <a:off x="-1896533" y="1693334"/>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Down</a:t>
            </a:r>
            <a:endParaRPr lang="en-US" altLang="en-US" sz="1200" b="1">
              <a:solidFill>
                <a:srgbClr val="C00000"/>
              </a:solidFill>
              <a:cs typeface="Arial" pitchFamily="34" charset="0"/>
            </a:endParaRPr>
          </a:p>
        </p:txBody>
      </p:sp>
      <p:sp>
        <p:nvSpPr>
          <p:cNvPr id="11" name="TextBox 14">
            <a:extLst>
              <a:ext uri="{FF2B5EF4-FFF2-40B4-BE49-F238E27FC236}">
                <a16:creationId xmlns:a16="http://schemas.microsoft.com/office/drawing/2014/main" id="{EA236579-7EC1-401F-863E-EEA206857150}"/>
              </a:ext>
            </a:extLst>
          </p:cNvPr>
          <p:cNvSpPr txBox="1">
            <a:spLocks noChangeArrowheads="1"/>
          </p:cNvSpPr>
          <p:nvPr userDrawn="1"/>
        </p:nvSpPr>
        <p:spPr bwMode="auto">
          <a:xfrm>
            <a:off x="-1896533" y="1322918"/>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Up</a:t>
            </a:r>
            <a:endParaRPr lang="en-US" altLang="en-US" sz="1200" b="1">
              <a:solidFill>
                <a:srgbClr val="C00000"/>
              </a:solidFill>
              <a:cs typeface="Arial" pitchFamily="34" charset="0"/>
            </a:endParaRPr>
          </a:p>
        </p:txBody>
      </p:sp>
      <p:pic>
        <p:nvPicPr>
          <p:cNvPr id="12" name="Picture 2">
            <a:extLst>
              <a:ext uri="{FF2B5EF4-FFF2-40B4-BE49-F238E27FC236}">
                <a16:creationId xmlns:a16="http://schemas.microsoft.com/office/drawing/2014/main" id="{90F1A3C0-4A45-44D3-8EBC-E730B1F027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675" t="13612" r="47156" b="21828"/>
          <a:stretch>
            <a:fillRect/>
          </a:stretch>
        </p:blipFill>
        <p:spPr bwMode="auto">
          <a:xfrm>
            <a:off x="-2311400" y="1629833"/>
            <a:ext cx="321733" cy="3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6">
            <a:extLst>
              <a:ext uri="{FF2B5EF4-FFF2-40B4-BE49-F238E27FC236}">
                <a16:creationId xmlns:a16="http://schemas.microsoft.com/office/drawing/2014/main" id="{F801D8EB-A0CD-453B-B5C3-0073890BBCF1}"/>
              </a:ext>
            </a:extLst>
          </p:cNvPr>
          <p:cNvSpPr txBox="1">
            <a:spLocks noChangeArrowheads="1"/>
          </p:cNvSpPr>
          <p:nvPr userDrawn="1"/>
        </p:nvSpPr>
        <p:spPr bwMode="auto">
          <a:xfrm>
            <a:off x="-2508250" y="2084918"/>
            <a:ext cx="13758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cs typeface="Arial" pitchFamily="34" charset="0"/>
              </a:rPr>
              <a:t>Text levels</a:t>
            </a:r>
            <a:endParaRPr lang="en-US" altLang="en-US" sz="1333" b="1">
              <a:solidFill>
                <a:srgbClr val="C00000"/>
              </a:solidFill>
              <a:cs typeface="Arial" pitchFamily="34" charset="0"/>
            </a:endParaRPr>
          </a:p>
        </p:txBody>
      </p:sp>
      <p:sp>
        <p:nvSpPr>
          <p:cNvPr id="14" name="TextBox 17">
            <a:extLst>
              <a:ext uri="{FF2B5EF4-FFF2-40B4-BE49-F238E27FC236}">
                <a16:creationId xmlns:a16="http://schemas.microsoft.com/office/drawing/2014/main" id="{C2B17BD3-F1E0-4D6D-9BEB-7DD19775DF0B}"/>
              </a:ext>
            </a:extLst>
          </p:cNvPr>
          <p:cNvSpPr txBox="1">
            <a:spLocks noChangeArrowheads="1"/>
          </p:cNvSpPr>
          <p:nvPr userDrawn="1"/>
        </p:nvSpPr>
        <p:spPr bwMode="auto">
          <a:xfrm>
            <a:off x="-2167467" y="2453218"/>
            <a:ext cx="1854200"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a:latin typeface="Times New Roman" pitchFamily="18" charset="0"/>
                <a:cs typeface="Arial" pitchFamily="34" charset="0"/>
              </a:rPr>
              <a:t>Body text (24 pt.)</a:t>
            </a:r>
            <a:endParaRPr lang="en-US" altLang="en-US" sz="1333">
              <a:latin typeface="Times New Roman" pitchFamily="18" charset="0"/>
              <a:cs typeface="Arial" pitchFamily="34" charset="0"/>
            </a:endParaRPr>
          </a:p>
        </p:txBody>
      </p:sp>
      <p:sp>
        <p:nvSpPr>
          <p:cNvPr id="15" name="TextBox 18">
            <a:extLst>
              <a:ext uri="{FF2B5EF4-FFF2-40B4-BE49-F238E27FC236}">
                <a16:creationId xmlns:a16="http://schemas.microsoft.com/office/drawing/2014/main" id="{302CC47D-B13F-4B04-A55C-52DACD92D594}"/>
              </a:ext>
            </a:extLst>
          </p:cNvPr>
          <p:cNvSpPr txBox="1">
            <a:spLocks noChangeArrowheads="1"/>
          </p:cNvSpPr>
          <p:nvPr userDrawn="1"/>
        </p:nvSpPr>
        <p:spPr bwMode="auto">
          <a:xfrm>
            <a:off x="-2169584" y="2724151"/>
            <a:ext cx="1854200" cy="297454"/>
          </a:xfrm>
          <a:prstGeom prst="rect">
            <a:avLst/>
          </a:prstGeom>
          <a:noFill/>
          <a:ln>
            <a:noFill/>
          </a:ln>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nl-NL" altLang="en-US" sz="1333">
                <a:latin typeface="Times New Roman" pitchFamily="18" charset="0"/>
                <a:cs typeface="Arial" pitchFamily="34" charset="0"/>
              </a:rPr>
              <a:t>Bullet (24 pt.)</a:t>
            </a:r>
            <a:endParaRPr lang="en-US" altLang="en-US" sz="1333">
              <a:latin typeface="Times New Roman" pitchFamily="18" charset="0"/>
              <a:cs typeface="Arial" pitchFamily="34" charset="0"/>
            </a:endParaRPr>
          </a:p>
        </p:txBody>
      </p:sp>
      <p:sp>
        <p:nvSpPr>
          <p:cNvPr id="16" name="TextBox 19">
            <a:extLst>
              <a:ext uri="{FF2B5EF4-FFF2-40B4-BE49-F238E27FC236}">
                <a16:creationId xmlns:a16="http://schemas.microsoft.com/office/drawing/2014/main" id="{A8EEA11F-D7A1-433C-99E7-BCC0D3AF06CF}"/>
              </a:ext>
            </a:extLst>
          </p:cNvPr>
          <p:cNvSpPr txBox="1">
            <a:spLocks noChangeArrowheads="1"/>
          </p:cNvSpPr>
          <p:nvPr userDrawn="1"/>
        </p:nvSpPr>
        <p:spPr bwMode="auto">
          <a:xfrm>
            <a:off x="-2082800" y="3022601"/>
            <a:ext cx="1693333" cy="502573"/>
          </a:xfrm>
          <a:prstGeom prst="rect">
            <a:avLst/>
          </a:prstGeom>
          <a:noFill/>
          <a:ln>
            <a:noFill/>
          </a:ln>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360363" indent="-1809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defRPr/>
            </a:pPr>
            <a:r>
              <a:rPr lang="nl-NL" altLang="en-US" sz="1333">
                <a:latin typeface="Times New Roman" pitchFamily="18" charset="0"/>
                <a:cs typeface="Arial" pitchFamily="34" charset="0"/>
              </a:rPr>
              <a:t>Sub Bullet (16 pt.)</a:t>
            </a:r>
            <a:endParaRPr lang="en-US" altLang="en-US" sz="1333">
              <a:latin typeface="Times New Roman" pitchFamily="18" charset="0"/>
              <a:cs typeface="Arial" pitchFamily="34" charset="0"/>
            </a:endParaRPr>
          </a:p>
        </p:txBody>
      </p:sp>
      <p:sp>
        <p:nvSpPr>
          <p:cNvPr id="17" name="TextBox 20">
            <a:extLst>
              <a:ext uri="{FF2B5EF4-FFF2-40B4-BE49-F238E27FC236}">
                <a16:creationId xmlns:a16="http://schemas.microsoft.com/office/drawing/2014/main" id="{6D79DCAD-8BA8-4483-85EC-2B02E11975AC}"/>
              </a:ext>
            </a:extLst>
          </p:cNvPr>
          <p:cNvSpPr txBox="1">
            <a:spLocks noChangeArrowheads="1"/>
          </p:cNvSpPr>
          <p:nvPr userDrawn="1"/>
        </p:nvSpPr>
        <p:spPr bwMode="auto">
          <a:xfrm>
            <a:off x="-2082800" y="3329518"/>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latin typeface="Times New Roman" pitchFamily="18" charset="0"/>
                <a:cs typeface="Arial" pitchFamily="34" charset="0"/>
              </a:rPr>
              <a:t>Title (24 pt)</a:t>
            </a:r>
            <a:endParaRPr lang="en-US" altLang="en-US" sz="1333" b="1">
              <a:solidFill>
                <a:srgbClr val="C00000"/>
              </a:solidFill>
              <a:latin typeface="Times New Roman" pitchFamily="18" charset="0"/>
              <a:cs typeface="Arial" pitchFamily="34" charset="0"/>
            </a:endParaRPr>
          </a:p>
        </p:txBody>
      </p:sp>
      <p:sp>
        <p:nvSpPr>
          <p:cNvPr id="18" name="TextBox 21">
            <a:extLst>
              <a:ext uri="{FF2B5EF4-FFF2-40B4-BE49-F238E27FC236}">
                <a16:creationId xmlns:a16="http://schemas.microsoft.com/office/drawing/2014/main" id="{05F73199-139F-4211-BDEC-87447E9D0CE1}"/>
              </a:ext>
            </a:extLst>
          </p:cNvPr>
          <p:cNvSpPr txBox="1">
            <a:spLocks noChangeArrowheads="1"/>
          </p:cNvSpPr>
          <p:nvPr userDrawn="1"/>
        </p:nvSpPr>
        <p:spPr bwMode="auto">
          <a:xfrm>
            <a:off x="-2093384" y="3636434"/>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i="1">
                <a:solidFill>
                  <a:srgbClr val="C00000"/>
                </a:solidFill>
                <a:latin typeface="Times New Roman" pitchFamily="18" charset="0"/>
                <a:cs typeface="Arial" pitchFamily="34" charset="0"/>
              </a:rPr>
              <a:t>Title (16 pt)</a:t>
            </a:r>
            <a:endParaRPr lang="en-US" altLang="en-US" sz="1333" i="1">
              <a:solidFill>
                <a:srgbClr val="C00000"/>
              </a:solidFill>
              <a:latin typeface="Times New Roman" pitchFamily="18" charset="0"/>
              <a:cs typeface="Arial" pitchFamily="34" charset="0"/>
            </a:endParaRPr>
          </a:p>
        </p:txBody>
      </p:sp>
      <p:grpSp>
        <p:nvGrpSpPr>
          <p:cNvPr id="19" name="Group 22">
            <a:extLst>
              <a:ext uri="{FF2B5EF4-FFF2-40B4-BE49-F238E27FC236}">
                <a16:creationId xmlns:a16="http://schemas.microsoft.com/office/drawing/2014/main" id="{87184A7A-8243-42AD-BE4A-61CEF771F905}"/>
              </a:ext>
            </a:extLst>
          </p:cNvPr>
          <p:cNvGrpSpPr>
            <a:grpSpLocks/>
          </p:cNvGrpSpPr>
          <p:nvPr userDrawn="1"/>
        </p:nvGrpSpPr>
        <p:grpSpPr bwMode="auto">
          <a:xfrm>
            <a:off x="-2425700" y="2432050"/>
            <a:ext cx="287867" cy="338554"/>
            <a:chOff x="12492689" y="2721406"/>
            <a:chExt cx="288032" cy="339503"/>
          </a:xfrm>
        </p:grpSpPr>
        <p:sp>
          <p:nvSpPr>
            <p:cNvPr id="20" name="Rectangle 19">
              <a:extLst>
                <a:ext uri="{FF2B5EF4-FFF2-40B4-BE49-F238E27FC236}">
                  <a16:creationId xmlns:a16="http://schemas.microsoft.com/office/drawing/2014/main" id="{D61E26AF-697D-4BFE-B66B-954391220683}"/>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1" name="TextBox 24">
              <a:extLst>
                <a:ext uri="{FF2B5EF4-FFF2-40B4-BE49-F238E27FC236}">
                  <a16:creationId xmlns:a16="http://schemas.microsoft.com/office/drawing/2014/main" id="{F99C865B-682E-483A-85DD-4A89566FC0FC}"/>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grpSp>
      <p:grpSp>
        <p:nvGrpSpPr>
          <p:cNvPr id="22" name="Group 25">
            <a:extLst>
              <a:ext uri="{FF2B5EF4-FFF2-40B4-BE49-F238E27FC236}">
                <a16:creationId xmlns:a16="http://schemas.microsoft.com/office/drawing/2014/main" id="{9CA262B7-701D-4A63-838E-FAEAF6CACD8A}"/>
              </a:ext>
            </a:extLst>
          </p:cNvPr>
          <p:cNvGrpSpPr>
            <a:grpSpLocks/>
          </p:cNvGrpSpPr>
          <p:nvPr userDrawn="1"/>
        </p:nvGrpSpPr>
        <p:grpSpPr bwMode="auto">
          <a:xfrm>
            <a:off x="-2425700" y="2726266"/>
            <a:ext cx="287867" cy="338554"/>
            <a:chOff x="12492689" y="2721406"/>
            <a:chExt cx="288032" cy="339503"/>
          </a:xfrm>
        </p:grpSpPr>
        <p:sp>
          <p:nvSpPr>
            <p:cNvPr id="23" name="Rectangle 22">
              <a:extLst>
                <a:ext uri="{FF2B5EF4-FFF2-40B4-BE49-F238E27FC236}">
                  <a16:creationId xmlns:a16="http://schemas.microsoft.com/office/drawing/2014/main" id="{DFC6E33C-BB67-4D8A-B336-1E7C185DFFD4}"/>
                </a:ext>
              </a:extLst>
            </p:cNvPr>
            <p:cNvSpPr/>
            <p:nvPr/>
          </p:nvSpPr>
          <p:spPr>
            <a:xfrm>
              <a:off x="12507514" y="2721406"/>
              <a:ext cx="252029" cy="25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4" name="TextBox 27">
              <a:extLst>
                <a:ext uri="{FF2B5EF4-FFF2-40B4-BE49-F238E27FC236}">
                  <a16:creationId xmlns:a16="http://schemas.microsoft.com/office/drawing/2014/main" id="{061519C1-781A-4A86-A95B-D268BBEFC5E0}"/>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grpSp>
        <p:nvGrpSpPr>
          <p:cNvPr id="25" name="Group 28">
            <a:extLst>
              <a:ext uri="{FF2B5EF4-FFF2-40B4-BE49-F238E27FC236}">
                <a16:creationId xmlns:a16="http://schemas.microsoft.com/office/drawing/2014/main" id="{35085B5E-253E-4209-98F2-63C5B71A675D}"/>
              </a:ext>
            </a:extLst>
          </p:cNvPr>
          <p:cNvGrpSpPr>
            <a:grpSpLocks/>
          </p:cNvGrpSpPr>
          <p:nvPr userDrawn="1"/>
        </p:nvGrpSpPr>
        <p:grpSpPr bwMode="auto">
          <a:xfrm>
            <a:off x="-2425700" y="3022595"/>
            <a:ext cx="287867" cy="338553"/>
            <a:chOff x="12492689" y="2721406"/>
            <a:chExt cx="288032" cy="337562"/>
          </a:xfrm>
        </p:grpSpPr>
        <p:sp>
          <p:nvSpPr>
            <p:cNvPr id="26" name="Rectangle 25">
              <a:extLst>
                <a:ext uri="{FF2B5EF4-FFF2-40B4-BE49-F238E27FC236}">
                  <a16:creationId xmlns:a16="http://schemas.microsoft.com/office/drawing/2014/main" id="{4701C11E-1B7F-4041-AC24-883BA35D7AD2}"/>
                </a:ext>
              </a:extLst>
            </p:cNvPr>
            <p:cNvSpPr/>
            <p:nvPr/>
          </p:nvSpPr>
          <p:spPr>
            <a:xfrm>
              <a:off x="12507514" y="2721406"/>
              <a:ext cx="252029"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7" name="TextBox 30">
              <a:extLst>
                <a:ext uri="{FF2B5EF4-FFF2-40B4-BE49-F238E27FC236}">
                  <a16:creationId xmlns:a16="http://schemas.microsoft.com/office/drawing/2014/main" id="{951D821F-5A4B-4BC8-B4E6-DD729B9E39E1}"/>
                </a:ext>
              </a:extLst>
            </p:cNvPr>
            <p:cNvSpPr txBox="1">
              <a:spLocks noChangeArrowheads="1"/>
            </p:cNvSpPr>
            <p:nvPr/>
          </p:nvSpPr>
          <p:spPr bwMode="auto">
            <a:xfrm>
              <a:off x="12492689" y="2721406"/>
              <a:ext cx="288032" cy="337562"/>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grpSp>
        <p:nvGrpSpPr>
          <p:cNvPr id="28" name="Group 31">
            <a:extLst>
              <a:ext uri="{FF2B5EF4-FFF2-40B4-BE49-F238E27FC236}">
                <a16:creationId xmlns:a16="http://schemas.microsoft.com/office/drawing/2014/main" id="{4D966112-64E0-4976-8935-C96A0FEA20C4}"/>
              </a:ext>
            </a:extLst>
          </p:cNvPr>
          <p:cNvGrpSpPr>
            <a:grpSpLocks/>
          </p:cNvGrpSpPr>
          <p:nvPr userDrawn="1"/>
        </p:nvGrpSpPr>
        <p:grpSpPr bwMode="auto">
          <a:xfrm>
            <a:off x="-2425700" y="3329517"/>
            <a:ext cx="287867" cy="338554"/>
            <a:chOff x="12492689" y="2721406"/>
            <a:chExt cx="288032" cy="339503"/>
          </a:xfrm>
        </p:grpSpPr>
        <p:sp>
          <p:nvSpPr>
            <p:cNvPr id="29" name="Rectangle 28">
              <a:extLst>
                <a:ext uri="{FF2B5EF4-FFF2-40B4-BE49-F238E27FC236}">
                  <a16:creationId xmlns:a16="http://schemas.microsoft.com/office/drawing/2014/main" id="{6423B2BF-FE63-4E4A-A32B-A4F50135ECF8}"/>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0" name="TextBox 33">
              <a:extLst>
                <a:ext uri="{FF2B5EF4-FFF2-40B4-BE49-F238E27FC236}">
                  <a16:creationId xmlns:a16="http://schemas.microsoft.com/office/drawing/2014/main" id="{F839AE9B-3E16-45D2-A892-E2634BA310AD}"/>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4</a:t>
              </a:r>
              <a:endParaRPr lang="en-US" altLang="en-US" sz="1600" b="1">
                <a:solidFill>
                  <a:schemeClr val="bg1"/>
                </a:solidFill>
                <a:cs typeface="Arial" pitchFamily="34" charset="0"/>
              </a:endParaRPr>
            </a:p>
          </p:txBody>
        </p:sp>
      </p:grpSp>
      <p:grpSp>
        <p:nvGrpSpPr>
          <p:cNvPr id="31" name="Group 34">
            <a:extLst>
              <a:ext uri="{FF2B5EF4-FFF2-40B4-BE49-F238E27FC236}">
                <a16:creationId xmlns:a16="http://schemas.microsoft.com/office/drawing/2014/main" id="{1AA9BDEB-776D-40D7-954B-A07611628348}"/>
              </a:ext>
            </a:extLst>
          </p:cNvPr>
          <p:cNvGrpSpPr>
            <a:grpSpLocks/>
          </p:cNvGrpSpPr>
          <p:nvPr userDrawn="1"/>
        </p:nvGrpSpPr>
        <p:grpSpPr bwMode="auto">
          <a:xfrm>
            <a:off x="-2427818" y="3630088"/>
            <a:ext cx="287867" cy="338554"/>
            <a:chOff x="12492689" y="2721406"/>
            <a:chExt cx="288032" cy="337563"/>
          </a:xfrm>
        </p:grpSpPr>
        <p:sp>
          <p:nvSpPr>
            <p:cNvPr id="32" name="Rectangle 31">
              <a:extLst>
                <a:ext uri="{FF2B5EF4-FFF2-40B4-BE49-F238E27FC236}">
                  <a16:creationId xmlns:a16="http://schemas.microsoft.com/office/drawing/2014/main" id="{A0501FEF-D4A4-4132-9CEA-049D0A001141}"/>
                </a:ext>
              </a:extLst>
            </p:cNvPr>
            <p:cNvSpPr/>
            <p:nvPr/>
          </p:nvSpPr>
          <p:spPr>
            <a:xfrm>
              <a:off x="12507515" y="2721406"/>
              <a:ext cx="252027"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3" name="TextBox 36">
              <a:extLst>
                <a:ext uri="{FF2B5EF4-FFF2-40B4-BE49-F238E27FC236}">
                  <a16:creationId xmlns:a16="http://schemas.microsoft.com/office/drawing/2014/main" id="{35D1C58F-D22C-4FD2-98BB-5CC7F11B5E1A}"/>
                </a:ext>
              </a:extLst>
            </p:cNvPr>
            <p:cNvSpPr txBox="1">
              <a:spLocks noChangeArrowheads="1"/>
            </p:cNvSpPr>
            <p:nvPr/>
          </p:nvSpPr>
          <p:spPr bwMode="auto">
            <a:xfrm>
              <a:off x="12492689" y="2721406"/>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5</a:t>
              </a:r>
              <a:endParaRPr lang="en-US" altLang="en-US" sz="1600" b="1">
                <a:solidFill>
                  <a:schemeClr val="bg1"/>
                </a:solidFill>
                <a:cs typeface="Arial" pitchFamily="34" charset="0"/>
              </a:endParaRPr>
            </a:p>
          </p:txBody>
        </p:sp>
      </p:gr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nl-NL" dirty="0"/>
          </a:p>
        </p:txBody>
      </p:sp>
      <p:sp>
        <p:nvSpPr>
          <p:cNvPr id="4" name="SmartArt Placeholder 3"/>
          <p:cNvSpPr>
            <a:spLocks noGrp="1"/>
          </p:cNvSpPr>
          <p:nvPr>
            <p:ph type="dgm" sz="quarter" idx="10"/>
          </p:nvPr>
        </p:nvSpPr>
        <p:spPr>
          <a:xfrm>
            <a:off x="488952" y="1898654"/>
            <a:ext cx="11260139" cy="4208463"/>
          </a:xfrm>
        </p:spPr>
        <p:txBody>
          <a:bodyPr rtlCol="0">
            <a:normAutofit/>
          </a:bodyPr>
          <a:lstStyle>
            <a:lvl1pPr>
              <a:defRPr>
                <a:solidFill>
                  <a:schemeClr val="accent1"/>
                </a:solidFill>
              </a:defRPr>
            </a:lvl1pPr>
          </a:lstStyle>
          <a:p>
            <a:pPr lvl="0"/>
            <a:r>
              <a:rPr lang="en-US" noProof="0"/>
              <a:t>Click icon to add SmartArt graphic</a:t>
            </a:r>
            <a:endParaRPr lang="nl-NL" noProof="0" dirty="0"/>
          </a:p>
        </p:txBody>
      </p:sp>
    </p:spTree>
    <p:extLst>
      <p:ext uri="{BB962C8B-B14F-4D97-AF65-F5344CB8AC3E}">
        <p14:creationId xmlns:p14="http://schemas.microsoft.com/office/powerpoint/2010/main" val="32245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14400" y="4191000"/>
            <a:ext cx="10871200" cy="1066800"/>
          </a:xfrm>
        </p:spPr>
        <p:txBody>
          <a:bodyPr/>
          <a:lstStyle>
            <a:lvl1pPr>
              <a:defRPr sz="5333"/>
            </a:lvl1pPr>
          </a:lstStyle>
          <a:p>
            <a:r>
              <a:rPr lang="en-US"/>
              <a:t>Titelstijl van model bewerken</a:t>
            </a:r>
          </a:p>
        </p:txBody>
      </p:sp>
      <p:sp>
        <p:nvSpPr>
          <p:cNvPr id="17411" name="Rectangle 3"/>
          <p:cNvSpPr>
            <a:spLocks noGrp="1" noChangeArrowheads="1"/>
          </p:cNvSpPr>
          <p:nvPr>
            <p:ph type="subTitle" idx="1"/>
          </p:nvPr>
        </p:nvSpPr>
        <p:spPr>
          <a:xfrm>
            <a:off x="914400" y="5410200"/>
            <a:ext cx="10871200" cy="609600"/>
          </a:xfrm>
        </p:spPr>
        <p:txBody>
          <a:bodyPr/>
          <a:lstStyle>
            <a:lvl1pPr marL="0" indent="0">
              <a:buFont typeface="Wingdings 2" charset="2"/>
              <a:buNone/>
              <a:defRPr/>
            </a:lvl1pPr>
          </a:lstStyle>
          <a:p>
            <a:r>
              <a:rPr lang="en-US"/>
              <a:t>Klik om de titelstijl van het model te bewerken</a:t>
            </a:r>
          </a:p>
        </p:txBody>
      </p:sp>
    </p:spTree>
    <p:extLst>
      <p:ext uri="{BB962C8B-B14F-4D97-AF65-F5344CB8AC3E}">
        <p14:creationId xmlns:p14="http://schemas.microsoft.com/office/powerpoint/2010/main" val="43739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68DBE-39A3-4FFA-AC8D-66BBE6FAABF1}"/>
              </a:ext>
            </a:extLst>
          </p:cNvPr>
          <p:cNvSpPr>
            <a:spLocks noGrp="1"/>
          </p:cNvSpPr>
          <p:nvPr>
            <p:ph type="dt" sz="half" idx="10"/>
          </p:nvPr>
        </p:nvSpPr>
        <p:spPr>
          <a:xfrm>
            <a:off x="609600" y="6246285"/>
            <a:ext cx="2844800" cy="476249"/>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18BF286A-FC55-438D-A917-16368D84D5E7}"/>
              </a:ext>
            </a:extLst>
          </p:cNvPr>
          <p:cNvSpPr>
            <a:spLocks noGrp="1"/>
          </p:cNvSpPr>
          <p:nvPr>
            <p:ph type="ftr" sz="quarter" idx="11"/>
          </p:nvPr>
        </p:nvSpPr>
        <p:spPr>
          <a:xfrm>
            <a:off x="7112000" y="6324600"/>
            <a:ext cx="3251200" cy="304800"/>
          </a:xfrm>
          <a:prstGeom prst="rect">
            <a:avLst/>
          </a:prstGeom>
        </p:spPr>
        <p:txBody>
          <a:bodyPr/>
          <a:lstStyle>
            <a:lvl1pPr eaLnBrk="1" hangingPunct="1">
              <a:defRPr>
                <a:solidFill>
                  <a:schemeClr val="tx1"/>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6346DE7-5458-4D74-B487-276CD5A1DDDC}"/>
              </a:ext>
            </a:extLst>
          </p:cNvPr>
          <p:cNvSpPr>
            <a:spLocks noGrp="1"/>
          </p:cNvSpPr>
          <p:nvPr>
            <p:ph type="sldNum" sz="quarter" idx="12"/>
          </p:nvPr>
        </p:nvSpPr>
        <p:spPr>
          <a:xfrm>
            <a:off x="10668000" y="6324600"/>
            <a:ext cx="711200" cy="39793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A03A1A6-67F3-41DE-8B6A-374F470204C5}" type="slidenum">
              <a:rPr lang="en-US" altLang="en-US"/>
              <a:pPr/>
              <a:t>‹#›</a:t>
            </a:fld>
            <a:endParaRPr lang="en-US" altLang="en-US"/>
          </a:p>
        </p:txBody>
      </p:sp>
    </p:spTree>
    <p:extLst>
      <p:ext uri="{BB962C8B-B14F-4D97-AF65-F5344CB8AC3E}">
        <p14:creationId xmlns:p14="http://schemas.microsoft.com/office/powerpoint/2010/main" val="702454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13E26-94E5-4894-9A09-C61CD9B3EB23}"/>
              </a:ext>
            </a:extLst>
          </p:cNvPr>
          <p:cNvSpPr>
            <a:spLocks noGrp="1"/>
          </p:cNvSpPr>
          <p:nvPr>
            <p:ph type="dt" sz="half" idx="10"/>
          </p:nvPr>
        </p:nvSpPr>
        <p:spPr>
          <a:xfrm>
            <a:off x="609600" y="6246285"/>
            <a:ext cx="2844800" cy="476249"/>
          </a:xfrm>
          <a:prstGeom prst="rect">
            <a:avLst/>
          </a:prstGeom>
        </p:spPr>
        <p:txBody>
          <a:bodyPr/>
          <a:lstStyle>
            <a:lvl1pPr eaLnBrk="1" hangingPunct="1">
              <a:defRPr>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AFD07FDE-C585-4B39-8A0F-ED096D49D3EC}"/>
              </a:ext>
            </a:extLst>
          </p:cNvPr>
          <p:cNvSpPr>
            <a:spLocks noGrp="1"/>
          </p:cNvSpPr>
          <p:nvPr>
            <p:ph type="ftr" sz="quarter" idx="11"/>
          </p:nvPr>
        </p:nvSpPr>
        <p:spPr>
          <a:xfrm>
            <a:off x="7112000" y="6324600"/>
            <a:ext cx="3251200" cy="304800"/>
          </a:xfrm>
          <a:prstGeom prst="rect">
            <a:avLst/>
          </a:prstGeom>
        </p:spPr>
        <p:txBody>
          <a:bodyPr/>
          <a:lstStyle>
            <a:lvl1pPr eaLnBrk="1" hangingPunct="1">
              <a:defRPr>
                <a:solidFill>
                  <a:schemeClr val="tx1"/>
                </a:solidFill>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ACCF96DF-EFC5-4D3C-ABA6-88529F4A2F2D}"/>
              </a:ext>
            </a:extLst>
          </p:cNvPr>
          <p:cNvSpPr>
            <a:spLocks noGrp="1"/>
          </p:cNvSpPr>
          <p:nvPr>
            <p:ph type="sldNum" sz="quarter" idx="12"/>
          </p:nvPr>
        </p:nvSpPr>
        <p:spPr>
          <a:xfrm>
            <a:off x="10668000" y="6324600"/>
            <a:ext cx="711200" cy="39793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E192C0F-8B35-4946-B938-0BA80D1A17BD}" type="slidenum">
              <a:rPr lang="en-US" altLang="en-US"/>
              <a:pPr/>
              <a:t>‹#›</a:t>
            </a:fld>
            <a:endParaRPr lang="en-US" altLang="en-US"/>
          </a:p>
        </p:txBody>
      </p:sp>
    </p:spTree>
    <p:extLst>
      <p:ext uri="{BB962C8B-B14F-4D97-AF65-F5344CB8AC3E}">
        <p14:creationId xmlns:p14="http://schemas.microsoft.com/office/powerpoint/2010/main" val="408594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04" y="1915205"/>
            <a:ext cx="11148649" cy="4617031"/>
          </a:xfrm>
        </p:spPr>
        <p:txBody>
          <a:bodyPr/>
          <a:lstStyle>
            <a:lvl1pPr>
              <a:defRPr>
                <a:solidFill>
                  <a:schemeClr val="tx1"/>
                </a:solidFill>
              </a:defRPr>
            </a:lvl1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a:xfrm>
            <a:off x="489603" y="680405"/>
            <a:ext cx="11159196" cy="936103"/>
          </a:xfrm>
        </p:spPr>
        <p:txBody>
          <a:bodyPr/>
          <a:lstStyle>
            <a:lvl1pPr>
              <a:lnSpc>
                <a:spcPct val="100000"/>
              </a:lnSpc>
              <a:defRPr/>
            </a:lvl1pPr>
          </a:lstStyle>
          <a:p>
            <a:r>
              <a:rPr lang="en-US" dirty="0"/>
              <a:t>Click to edit Master title style</a:t>
            </a:r>
            <a:endParaRPr lang="x-none"/>
          </a:p>
        </p:txBody>
      </p:sp>
    </p:spTree>
    <p:extLst>
      <p:ext uri="{BB962C8B-B14F-4D97-AF65-F5344CB8AC3E}">
        <p14:creationId xmlns:p14="http://schemas.microsoft.com/office/powerpoint/2010/main" val="1497525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B4ED-0D22-4A7C-9CB1-12B4ABC8E8EE}"/>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E8BDB431-D82A-4DE6-8D1D-ABA5BE6AB6EC}"/>
              </a:ext>
            </a:extLst>
          </p:cNvPr>
          <p:cNvSpPr>
            <a:spLocks noGrp="1"/>
          </p:cNvSpPr>
          <p:nvPr>
            <p:ph type="dt" sz="half" idx="10"/>
          </p:nvPr>
        </p:nvSpPr>
        <p:spPr/>
        <p:txBody>
          <a:bodyPr/>
          <a:lstStyle/>
          <a:p>
            <a:fld id="{467E1873-F044-4C1B-9FF8-8447B8D2DE1D}" type="datetimeFigureOut">
              <a:rPr lang="nl-NL" smtClean="0"/>
              <a:t>26-10-2021</a:t>
            </a:fld>
            <a:endParaRPr lang="nl-NL"/>
          </a:p>
        </p:txBody>
      </p:sp>
      <p:sp>
        <p:nvSpPr>
          <p:cNvPr id="4" name="Footer Placeholder 3">
            <a:extLst>
              <a:ext uri="{FF2B5EF4-FFF2-40B4-BE49-F238E27FC236}">
                <a16:creationId xmlns:a16="http://schemas.microsoft.com/office/drawing/2014/main" id="{5772DACA-F7A3-4C58-A975-F5728070CD27}"/>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EE620796-1320-4CFA-A16A-06ABBC4B4A0A}"/>
              </a:ext>
            </a:extLst>
          </p:cNvPr>
          <p:cNvSpPr>
            <a:spLocks noGrp="1"/>
          </p:cNvSpPr>
          <p:nvPr>
            <p:ph type="sldNum" sz="quarter" idx="12"/>
          </p:nvPr>
        </p:nvSpPr>
        <p:spPr/>
        <p:txBody>
          <a:bodyPr/>
          <a:lstStyle/>
          <a:p>
            <a:fld id="{E28B3F12-4099-4164-B34E-BCAD21C1F6E4}" type="slidenum">
              <a:rPr lang="nl-NL" smtClean="0"/>
              <a:t>‹#›</a:t>
            </a:fld>
            <a:endParaRPr lang="nl-NL"/>
          </a:p>
        </p:txBody>
      </p:sp>
    </p:spTree>
    <p:extLst>
      <p:ext uri="{BB962C8B-B14F-4D97-AF65-F5344CB8AC3E}">
        <p14:creationId xmlns:p14="http://schemas.microsoft.com/office/powerpoint/2010/main" val="154731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04" y="1915205"/>
            <a:ext cx="11148649" cy="4617031"/>
          </a:xfrm>
        </p:spPr>
        <p:txBody>
          <a:bodyPr/>
          <a:lstStyle>
            <a:lvl1pPr>
              <a:defRPr>
                <a:solidFill>
                  <a:schemeClr val="tx1"/>
                </a:solidFill>
              </a:defRPr>
            </a:lvl1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a:xfrm>
            <a:off x="489603" y="680405"/>
            <a:ext cx="11159196" cy="936103"/>
          </a:xfrm>
        </p:spPr>
        <p:txBody>
          <a:bodyPr/>
          <a:lstStyle>
            <a:lvl1pPr>
              <a:lnSpc>
                <a:spcPct val="100000"/>
              </a:lnSpc>
              <a:defRPr/>
            </a:lvl1pPr>
          </a:lstStyle>
          <a:p>
            <a:r>
              <a:rPr lang="en-US" dirty="0"/>
              <a:t>Click to edit Master title style</a:t>
            </a:r>
            <a:endParaRPr lang="x-none"/>
          </a:p>
        </p:txBody>
      </p:sp>
    </p:spTree>
    <p:extLst>
      <p:ext uri="{BB962C8B-B14F-4D97-AF65-F5344CB8AC3E}">
        <p14:creationId xmlns:p14="http://schemas.microsoft.com/office/powerpoint/2010/main" val="337855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met grafie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8800" y="1915204"/>
            <a:ext cx="6398773" cy="4630739"/>
          </a:xfrm>
        </p:spPr>
        <p:txBody>
          <a:bodyPr/>
          <a:lstStyle>
            <a:lvl1pPr>
              <a:defRPr>
                <a:solidFill>
                  <a:schemeClr val="tx1"/>
                </a:solidFill>
              </a:defRPr>
            </a:lvl1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useBgFill="1">
        <p:nvSpPr>
          <p:cNvPr id="9" name="Chart Placeholder 8"/>
          <p:cNvSpPr>
            <a:spLocks noGrp="1"/>
          </p:cNvSpPr>
          <p:nvPr>
            <p:ph type="chart" sz="quarter" idx="10"/>
          </p:nvPr>
        </p:nvSpPr>
        <p:spPr>
          <a:xfrm>
            <a:off x="7104065" y="1898649"/>
            <a:ext cx="4545012" cy="4630739"/>
          </a:xfrm>
          <a:solidFill>
            <a:schemeClr val="accent1">
              <a:tint val="20000"/>
            </a:schemeClr>
          </a:solidFill>
        </p:spPr>
        <p:txBody>
          <a:bodyPr rtlCol="0" anchor="ctr">
            <a:normAutofit/>
          </a:bodyPr>
          <a:lstStyle>
            <a:lvl1pPr algn="ctr">
              <a:defRPr>
                <a:solidFill>
                  <a:srgbClr val="000000"/>
                </a:solidFill>
              </a:defRPr>
            </a:lvl1pPr>
          </a:lstStyle>
          <a:p>
            <a:pPr lvl="0"/>
            <a:r>
              <a:rPr lang="en-US" noProof="0"/>
              <a:t>Click icon to add chart</a:t>
            </a:r>
            <a:endParaRPr lang="nl-NL" noProof="0" dirty="0"/>
          </a:p>
        </p:txBody>
      </p:sp>
      <p:sp>
        <p:nvSpPr>
          <p:cNvPr id="4" name="Title 3"/>
          <p:cNvSpPr>
            <a:spLocks noGrp="1"/>
          </p:cNvSpPr>
          <p:nvPr>
            <p:ph type="title"/>
          </p:nvPr>
        </p:nvSpPr>
        <p:spPr>
          <a:xfrm>
            <a:off x="489603" y="680405"/>
            <a:ext cx="11159196" cy="936103"/>
          </a:xfrm>
        </p:spPr>
        <p:txBody>
          <a:bodyPr/>
          <a:lstStyle/>
          <a:p>
            <a:r>
              <a:rPr lang="en-US" dirty="0"/>
              <a:t>Click to edit Master title style</a:t>
            </a:r>
            <a:endParaRPr lang="x-none"/>
          </a:p>
        </p:txBody>
      </p:sp>
    </p:spTree>
    <p:extLst>
      <p:ext uri="{BB962C8B-B14F-4D97-AF65-F5344CB8AC3E}">
        <p14:creationId xmlns:p14="http://schemas.microsoft.com/office/powerpoint/2010/main" val="23422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0/50">
    <p:spTree>
      <p:nvGrpSpPr>
        <p:cNvPr id="1" name=""/>
        <p:cNvGrpSpPr/>
        <p:nvPr/>
      </p:nvGrpSpPr>
      <p:grpSpPr>
        <a:xfrm>
          <a:off x="0" y="0"/>
          <a:ext cx="0" cy="0"/>
          <a:chOff x="0" y="0"/>
          <a:chExt cx="0" cy="0"/>
        </a:xfrm>
      </p:grpSpPr>
      <p:sp useBgFill="1">
        <p:nvSpPr>
          <p:cNvPr id="10" name="Picture Placeholder 9"/>
          <p:cNvSpPr>
            <a:spLocks noGrp="1"/>
          </p:cNvSpPr>
          <p:nvPr>
            <p:ph type="pic" sz="quarter" idx="13"/>
          </p:nvPr>
        </p:nvSpPr>
        <p:spPr>
          <a:xfrm>
            <a:off x="6456365" y="0"/>
            <a:ext cx="5735639" cy="6858000"/>
          </a:xfrm>
          <a:solidFill>
            <a:schemeClr val="accent1">
              <a:tint val="20000"/>
            </a:schemeClr>
          </a:solidFill>
        </p:spPr>
        <p:txBody>
          <a:bodyPr rtlCol="0" anchor="ctr">
            <a:normAutofit/>
          </a:bodyPr>
          <a:lstStyle>
            <a:lvl1pPr algn="ctr">
              <a:defRPr>
                <a:solidFill>
                  <a:srgbClr val="000000"/>
                </a:solidFill>
                <a:effectLst>
                  <a:outerShdw blurRad="38100" dist="38100" dir="2700000" algn="tl">
                    <a:srgbClr val="000000">
                      <a:alpha val="43137"/>
                    </a:srgbClr>
                  </a:outerShdw>
                </a:effectLst>
              </a:defRPr>
            </a:lvl1pPr>
          </a:lstStyle>
          <a:p>
            <a:pPr lvl="0"/>
            <a:r>
              <a:rPr lang="en-US" noProof="0"/>
              <a:t>Click icon to add picture</a:t>
            </a:r>
            <a:endParaRPr lang="nl-NL" noProof="0" dirty="0"/>
          </a:p>
        </p:txBody>
      </p:sp>
      <p:sp>
        <p:nvSpPr>
          <p:cNvPr id="2" name="Title 1"/>
          <p:cNvSpPr>
            <a:spLocks noGrp="1"/>
          </p:cNvSpPr>
          <p:nvPr>
            <p:ph type="title"/>
          </p:nvPr>
        </p:nvSpPr>
        <p:spPr>
          <a:xfrm>
            <a:off x="489600" y="680405"/>
            <a:ext cx="5616576" cy="936103"/>
          </a:xfrm>
        </p:spPr>
        <p:txBody>
          <a:bodyPr anchor="b">
            <a:noAutofit/>
          </a:bodyPr>
          <a:lstStyle>
            <a:lvl1pPr>
              <a:defRPr sz="4800">
                <a:solidFill>
                  <a:schemeClr val="accent1"/>
                </a:solidFill>
              </a:defRPr>
            </a:lvl1pPr>
          </a:lstStyle>
          <a:p>
            <a:r>
              <a:rPr lang="en-US" dirty="0"/>
              <a:t>Click to edit Master title style</a:t>
            </a:r>
            <a:endParaRPr lang="nl-NL" dirty="0"/>
          </a:p>
        </p:txBody>
      </p:sp>
      <p:sp>
        <p:nvSpPr>
          <p:cNvPr id="12" name="Text Placeholder 11"/>
          <p:cNvSpPr>
            <a:spLocks noGrp="1"/>
          </p:cNvSpPr>
          <p:nvPr>
            <p:ph type="body" sz="quarter" idx="14"/>
          </p:nvPr>
        </p:nvSpPr>
        <p:spPr>
          <a:xfrm>
            <a:off x="489600" y="1916116"/>
            <a:ext cx="5616576" cy="4249191"/>
          </a:xfrm>
        </p:spPr>
        <p:txBody>
          <a:bodyPr/>
          <a:lstStyle>
            <a:lvl1pPr>
              <a:defRPr>
                <a:solidFill>
                  <a:schemeClr val="tx1"/>
                </a:solidFill>
              </a:defRPr>
            </a:lvl1pPr>
            <a:lvl3pPr>
              <a:spcBef>
                <a:spcPts val="0"/>
              </a:spcBef>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a:p>
            <a:pPr lvl="0"/>
            <a:endParaRPr lang="nl-NL" dirty="0"/>
          </a:p>
        </p:txBody>
      </p:sp>
    </p:spTree>
    <p:extLst>
      <p:ext uri="{BB962C8B-B14F-4D97-AF65-F5344CB8AC3E}">
        <p14:creationId xmlns:p14="http://schemas.microsoft.com/office/powerpoint/2010/main" val="402419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70/30">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04C37218-1678-44F2-BBE2-B90EF9F6E364}"/>
              </a:ext>
            </a:extLst>
          </p:cNvPr>
          <p:cNvSpPr txBox="1">
            <a:spLocks noChangeArrowheads="1"/>
          </p:cNvSpPr>
          <p:nvPr userDrawn="1"/>
        </p:nvSpPr>
        <p:spPr bwMode="auto">
          <a:xfrm>
            <a:off x="6527800" y="-531283"/>
            <a:ext cx="5664200" cy="46166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nl-NL" altLang="en-US" sz="2400" b="1">
                <a:solidFill>
                  <a:srgbClr val="C00000"/>
                </a:solidFill>
                <a:cs typeface="Arial" pitchFamily="34" charset="0"/>
              </a:rPr>
              <a:t>75% text + 25% image </a:t>
            </a:r>
            <a:endParaRPr lang="en-US" altLang="en-US" sz="2400" b="1">
              <a:solidFill>
                <a:srgbClr val="C00000"/>
              </a:solidFill>
              <a:cs typeface="Arial" pitchFamily="34" charset="0"/>
            </a:endParaRPr>
          </a:p>
        </p:txBody>
      </p:sp>
      <p:sp>
        <p:nvSpPr>
          <p:cNvPr id="6" name="TextBox 9">
            <a:extLst>
              <a:ext uri="{FF2B5EF4-FFF2-40B4-BE49-F238E27FC236}">
                <a16:creationId xmlns:a16="http://schemas.microsoft.com/office/drawing/2014/main" id="{A8328083-480D-43B0-B1F2-35B3C6742086}"/>
              </a:ext>
            </a:extLst>
          </p:cNvPr>
          <p:cNvSpPr txBox="1">
            <a:spLocks noChangeArrowheads="1"/>
          </p:cNvSpPr>
          <p:nvPr userDrawn="1"/>
        </p:nvSpPr>
        <p:spPr bwMode="auto">
          <a:xfrm>
            <a:off x="12289367" y="8467"/>
            <a:ext cx="2374900" cy="379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Insert picture</a:t>
            </a:r>
            <a:endParaRPr lang="en-US" altLang="en-US" sz="1867" b="1">
              <a:solidFill>
                <a:srgbClr val="C00000"/>
              </a:solidFill>
              <a:cs typeface="Arial" pitchFamily="34" charset="0"/>
            </a:endParaRPr>
          </a:p>
        </p:txBody>
      </p:sp>
      <p:cxnSp>
        <p:nvCxnSpPr>
          <p:cNvPr id="7" name="Straight Connector 6">
            <a:extLst>
              <a:ext uri="{FF2B5EF4-FFF2-40B4-BE49-F238E27FC236}">
                <a16:creationId xmlns:a16="http://schemas.microsoft.com/office/drawing/2014/main" id="{5D6CCFE9-C87F-40BA-80FF-8E604FCF8FA1}"/>
              </a:ext>
            </a:extLst>
          </p:cNvPr>
          <p:cNvCxnSpPr/>
          <p:nvPr userDrawn="1"/>
        </p:nvCxnSpPr>
        <p:spPr>
          <a:xfrm>
            <a:off x="12361333"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11">
            <a:extLst>
              <a:ext uri="{FF2B5EF4-FFF2-40B4-BE49-F238E27FC236}">
                <a16:creationId xmlns:a16="http://schemas.microsoft.com/office/drawing/2014/main" id="{B3E3239A-086E-405B-A72B-FF7A35DC34FF}"/>
              </a:ext>
            </a:extLst>
          </p:cNvPr>
          <p:cNvSpPr txBox="1">
            <a:spLocks noChangeArrowheads="1"/>
          </p:cNvSpPr>
          <p:nvPr userDrawn="1"/>
        </p:nvSpPr>
        <p:spPr bwMode="auto">
          <a:xfrm>
            <a:off x="12793133" y="476251"/>
            <a:ext cx="1727200" cy="10156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Change the image by deleting the existing image. Click on the icon that appears to insert an image.</a:t>
            </a:r>
          </a:p>
        </p:txBody>
      </p:sp>
      <p:pic>
        <p:nvPicPr>
          <p:cNvPr id="9" name="Picture 12">
            <a:extLst>
              <a:ext uri="{FF2B5EF4-FFF2-40B4-BE49-F238E27FC236}">
                <a16:creationId xmlns:a16="http://schemas.microsoft.com/office/drawing/2014/main" id="{6276CEB6-F3A5-4599-8F7D-8C1DA31FFB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65100" y="119591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a:extLst>
              <a:ext uri="{FF2B5EF4-FFF2-40B4-BE49-F238E27FC236}">
                <a16:creationId xmlns:a16="http://schemas.microsoft.com/office/drawing/2014/main" id="{58015A62-7F12-41A1-A8C4-F59CDAC536CE}"/>
              </a:ext>
            </a:extLst>
          </p:cNvPr>
          <p:cNvSpPr txBox="1">
            <a:spLocks noChangeArrowheads="1"/>
          </p:cNvSpPr>
          <p:nvPr userDrawn="1"/>
        </p:nvSpPr>
        <p:spPr bwMode="auto">
          <a:xfrm>
            <a:off x="12803718" y="1813985"/>
            <a:ext cx="1782233" cy="646331"/>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a:cs typeface="Arial" pitchFamily="34" charset="0"/>
              </a:rPr>
              <a:t>Select a picture you would like to insert and then click on </a:t>
            </a:r>
            <a:r>
              <a:rPr lang="nl-NL" altLang="en-US" sz="1200" b="1">
                <a:cs typeface="Arial" pitchFamily="34" charset="0"/>
              </a:rPr>
              <a:t>‘Insert’</a:t>
            </a:r>
            <a:endParaRPr lang="en-US" altLang="en-US" sz="1200" b="1">
              <a:cs typeface="Arial" pitchFamily="34" charset="0"/>
            </a:endParaRPr>
          </a:p>
        </p:txBody>
      </p:sp>
      <p:grpSp>
        <p:nvGrpSpPr>
          <p:cNvPr id="13" name="Group 14">
            <a:extLst>
              <a:ext uri="{FF2B5EF4-FFF2-40B4-BE49-F238E27FC236}">
                <a16:creationId xmlns:a16="http://schemas.microsoft.com/office/drawing/2014/main" id="{5B7BCA73-1B5C-4285-AE0E-74AA30DF900D}"/>
              </a:ext>
            </a:extLst>
          </p:cNvPr>
          <p:cNvGrpSpPr>
            <a:grpSpLocks/>
          </p:cNvGrpSpPr>
          <p:nvPr userDrawn="1"/>
        </p:nvGrpSpPr>
        <p:grpSpPr bwMode="auto">
          <a:xfrm>
            <a:off x="12410017" y="1873254"/>
            <a:ext cx="287867" cy="338554"/>
            <a:chOff x="12494133" y="2712391"/>
            <a:chExt cx="288032" cy="337563"/>
          </a:xfrm>
        </p:grpSpPr>
        <p:sp>
          <p:nvSpPr>
            <p:cNvPr id="14" name="Rectangle 13">
              <a:extLst>
                <a:ext uri="{FF2B5EF4-FFF2-40B4-BE49-F238E27FC236}">
                  <a16:creationId xmlns:a16="http://schemas.microsoft.com/office/drawing/2014/main" id="{6E3DCA52-84B1-46E1-8666-A8E2F7509F5E}"/>
                </a:ext>
              </a:extLst>
            </p:cNvPr>
            <p:cNvSpPr/>
            <p:nvPr/>
          </p:nvSpPr>
          <p:spPr>
            <a:xfrm>
              <a:off x="12506840" y="2720833"/>
              <a:ext cx="252027" cy="25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5" name="TextBox 16">
              <a:extLst>
                <a:ext uri="{FF2B5EF4-FFF2-40B4-BE49-F238E27FC236}">
                  <a16:creationId xmlns:a16="http://schemas.microsoft.com/office/drawing/2014/main" id="{8AB4D533-F9D1-441D-96F5-CCC53DECAA2C}"/>
                </a:ext>
              </a:extLst>
            </p:cNvPr>
            <p:cNvSpPr txBox="1">
              <a:spLocks noChangeArrowheads="1"/>
            </p:cNvSpPr>
            <p:nvPr/>
          </p:nvSpPr>
          <p:spPr bwMode="auto">
            <a:xfrm>
              <a:off x="12494133" y="2712391"/>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sp>
        <p:nvSpPr>
          <p:cNvPr id="16" name="Rectangle 15">
            <a:extLst>
              <a:ext uri="{FF2B5EF4-FFF2-40B4-BE49-F238E27FC236}">
                <a16:creationId xmlns:a16="http://schemas.microsoft.com/office/drawing/2014/main" id="{1048CDF5-24B0-4118-9B22-29D41B2C701B}"/>
              </a:ext>
            </a:extLst>
          </p:cNvPr>
          <p:cNvSpPr/>
          <p:nvPr userDrawn="1"/>
        </p:nvSpPr>
        <p:spPr>
          <a:xfrm>
            <a:off x="12416367" y="558801"/>
            <a:ext cx="251884" cy="25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7" name="TextBox 18">
            <a:extLst>
              <a:ext uri="{FF2B5EF4-FFF2-40B4-BE49-F238E27FC236}">
                <a16:creationId xmlns:a16="http://schemas.microsoft.com/office/drawing/2014/main" id="{582A4B23-FB30-4116-B46F-FC83E556F6F7}"/>
              </a:ext>
            </a:extLst>
          </p:cNvPr>
          <p:cNvSpPr txBox="1">
            <a:spLocks noChangeArrowheads="1"/>
          </p:cNvSpPr>
          <p:nvPr userDrawn="1"/>
        </p:nvSpPr>
        <p:spPr bwMode="auto">
          <a:xfrm>
            <a:off x="12405784" y="548218"/>
            <a:ext cx="287867" cy="3385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sp>
        <p:nvSpPr>
          <p:cNvPr id="18" name="TextBox 19">
            <a:extLst>
              <a:ext uri="{FF2B5EF4-FFF2-40B4-BE49-F238E27FC236}">
                <a16:creationId xmlns:a16="http://schemas.microsoft.com/office/drawing/2014/main" id="{35E9F255-863E-47A3-B96A-B2506EC091E5}"/>
              </a:ext>
            </a:extLst>
          </p:cNvPr>
          <p:cNvSpPr txBox="1">
            <a:spLocks noChangeArrowheads="1"/>
          </p:cNvSpPr>
          <p:nvPr userDrawn="1"/>
        </p:nvSpPr>
        <p:spPr bwMode="auto">
          <a:xfrm>
            <a:off x="12791018" y="2501901"/>
            <a:ext cx="1729316" cy="2348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333">
                <a:cs typeface="Arial" pitchFamily="34" charset="0"/>
              </a:rPr>
              <a:t>If you want to scale or drag the image, go to </a:t>
            </a:r>
            <a:r>
              <a:rPr lang="en-US" altLang="en-US" sz="1333" b="1">
                <a:cs typeface="Arial" pitchFamily="34" charset="0"/>
              </a:rPr>
              <a:t>‘Drawing Tools' </a:t>
            </a:r>
            <a:r>
              <a:rPr lang="en-US" altLang="en-US" sz="1333">
                <a:cs typeface="Arial" pitchFamily="34" charset="0"/>
              </a:rPr>
              <a:t>and click </a:t>
            </a:r>
            <a:r>
              <a:rPr lang="en-US" altLang="en-US" sz="1333" b="1">
                <a:cs typeface="Arial" pitchFamily="34" charset="0"/>
              </a:rPr>
              <a:t>'Crop'. </a:t>
            </a:r>
            <a:r>
              <a:rPr lang="en-US" altLang="en-US" sz="1333">
                <a:cs typeface="Arial" pitchFamily="34" charset="0"/>
              </a:rPr>
              <a:t>With the white rounds you can scale the image, with the black brackets you can scale the image frame.</a:t>
            </a:r>
          </a:p>
        </p:txBody>
      </p:sp>
      <p:pic>
        <p:nvPicPr>
          <p:cNvPr id="19" name="Picture 5">
            <a:extLst>
              <a:ext uri="{FF2B5EF4-FFF2-40B4-BE49-F238E27FC236}">
                <a16:creationId xmlns:a16="http://schemas.microsoft.com/office/drawing/2014/main" id="{B2D4CDF2-0FCA-4A68-8D1B-DB74875C2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07433" y="3708400"/>
            <a:ext cx="273051" cy="4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19">
            <a:extLst>
              <a:ext uri="{FF2B5EF4-FFF2-40B4-BE49-F238E27FC236}">
                <a16:creationId xmlns:a16="http://schemas.microsoft.com/office/drawing/2014/main" id="{101F3AAD-7B54-4AB7-B22C-A0C38AE30A03}"/>
              </a:ext>
            </a:extLst>
          </p:cNvPr>
          <p:cNvCxnSpPr/>
          <p:nvPr userDrawn="1"/>
        </p:nvCxnSpPr>
        <p:spPr>
          <a:xfrm>
            <a:off x="12388851" y="4326467"/>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02D578-20DA-44BE-9E11-EDC610B5C7EB}"/>
              </a:ext>
            </a:extLst>
          </p:cNvPr>
          <p:cNvCxnSpPr/>
          <p:nvPr userDrawn="1"/>
        </p:nvCxnSpPr>
        <p:spPr>
          <a:xfrm>
            <a:off x="12371917" y="1701800"/>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 name="Group 23">
            <a:extLst>
              <a:ext uri="{FF2B5EF4-FFF2-40B4-BE49-F238E27FC236}">
                <a16:creationId xmlns:a16="http://schemas.microsoft.com/office/drawing/2014/main" id="{1CAEB577-08CB-43AD-AA88-FBA07F5686B0}"/>
              </a:ext>
            </a:extLst>
          </p:cNvPr>
          <p:cNvGrpSpPr>
            <a:grpSpLocks/>
          </p:cNvGrpSpPr>
          <p:nvPr userDrawn="1"/>
        </p:nvGrpSpPr>
        <p:grpSpPr bwMode="auto">
          <a:xfrm>
            <a:off x="12420600" y="2504017"/>
            <a:ext cx="287867" cy="338554"/>
            <a:chOff x="12492689" y="2721406"/>
            <a:chExt cx="288032" cy="339503"/>
          </a:xfrm>
        </p:grpSpPr>
        <p:sp>
          <p:nvSpPr>
            <p:cNvPr id="23" name="Rectangle 22">
              <a:extLst>
                <a:ext uri="{FF2B5EF4-FFF2-40B4-BE49-F238E27FC236}">
                  <a16:creationId xmlns:a16="http://schemas.microsoft.com/office/drawing/2014/main" id="{01C6F1E4-8CCC-4175-825C-5A855E91B017}"/>
                </a:ext>
              </a:extLst>
            </p:cNvPr>
            <p:cNvSpPr/>
            <p:nvPr/>
          </p:nvSpPr>
          <p:spPr>
            <a:xfrm>
              <a:off x="12507515" y="2721406"/>
              <a:ext cx="252027"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4" name="TextBox 25">
              <a:extLst>
                <a:ext uri="{FF2B5EF4-FFF2-40B4-BE49-F238E27FC236}">
                  <a16:creationId xmlns:a16="http://schemas.microsoft.com/office/drawing/2014/main" id="{60022430-8CD7-45B3-A690-CFFD628F3508}"/>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cxnSp>
        <p:nvCxnSpPr>
          <p:cNvPr id="25" name="Straight Connector 24">
            <a:extLst>
              <a:ext uri="{FF2B5EF4-FFF2-40B4-BE49-F238E27FC236}">
                <a16:creationId xmlns:a16="http://schemas.microsoft.com/office/drawing/2014/main" id="{B2860CBB-CCCE-45B2-A283-05DE69337476}"/>
              </a:ext>
            </a:extLst>
          </p:cNvPr>
          <p:cNvCxnSpPr/>
          <p:nvPr userDrawn="1"/>
        </p:nvCxnSpPr>
        <p:spPr>
          <a:xfrm>
            <a:off x="12384618" y="2421467"/>
            <a:ext cx="2161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Box 27">
            <a:extLst>
              <a:ext uri="{FF2B5EF4-FFF2-40B4-BE49-F238E27FC236}">
                <a16:creationId xmlns:a16="http://schemas.microsoft.com/office/drawing/2014/main" id="{D12E68C4-1713-4EA1-8479-00E3CF2CC305}"/>
              </a:ext>
            </a:extLst>
          </p:cNvPr>
          <p:cNvSpPr txBox="1">
            <a:spLocks noChangeArrowheads="1"/>
          </p:cNvSpPr>
          <p:nvPr userDrawn="1"/>
        </p:nvSpPr>
        <p:spPr bwMode="auto">
          <a:xfrm>
            <a:off x="-2508250" y="8467"/>
            <a:ext cx="2374900" cy="66697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Working with text levels</a:t>
            </a:r>
            <a:endParaRPr lang="en-US" altLang="en-US" sz="1867" b="1">
              <a:solidFill>
                <a:srgbClr val="C00000"/>
              </a:solidFill>
              <a:cs typeface="Arial" pitchFamily="34" charset="0"/>
            </a:endParaRPr>
          </a:p>
        </p:txBody>
      </p:sp>
      <p:cxnSp>
        <p:nvCxnSpPr>
          <p:cNvPr id="27" name="Straight Connector 26">
            <a:extLst>
              <a:ext uri="{FF2B5EF4-FFF2-40B4-BE49-F238E27FC236}">
                <a16:creationId xmlns:a16="http://schemas.microsoft.com/office/drawing/2014/main" id="{CFCBAF7E-35B1-42CE-9551-7160EA934255}"/>
              </a:ext>
            </a:extLst>
          </p:cNvPr>
          <p:cNvCxnSpPr/>
          <p:nvPr userDrawn="1"/>
        </p:nvCxnSpPr>
        <p:spPr>
          <a:xfrm>
            <a:off x="-2436284"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654030-6BAE-4135-9A8A-8A488AFAB99E}"/>
              </a:ext>
            </a:extLst>
          </p:cNvPr>
          <p:cNvCxnSpPr/>
          <p:nvPr userDrawn="1"/>
        </p:nvCxnSpPr>
        <p:spPr>
          <a:xfrm>
            <a:off x="-2436284" y="2055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9" name="Picture 2">
            <a:extLst>
              <a:ext uri="{FF2B5EF4-FFF2-40B4-BE49-F238E27FC236}">
                <a16:creationId xmlns:a16="http://schemas.microsoft.com/office/drawing/2014/main" id="{32BC29A9-C2CD-4E57-B4BF-654213C8844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45963" t="15443" r="5869" b="19995"/>
          <a:stretch>
            <a:fillRect/>
          </a:stretch>
        </p:blipFill>
        <p:spPr bwMode="auto">
          <a:xfrm>
            <a:off x="-2311400" y="1272118"/>
            <a:ext cx="321733" cy="3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31">
            <a:extLst>
              <a:ext uri="{FF2B5EF4-FFF2-40B4-BE49-F238E27FC236}">
                <a16:creationId xmlns:a16="http://schemas.microsoft.com/office/drawing/2014/main" id="{C1486C92-2121-4604-A31C-89ECCE3835E5}"/>
              </a:ext>
            </a:extLst>
          </p:cNvPr>
          <p:cNvSpPr txBox="1">
            <a:spLocks noChangeArrowheads="1"/>
          </p:cNvSpPr>
          <p:nvPr userDrawn="1"/>
        </p:nvSpPr>
        <p:spPr bwMode="auto">
          <a:xfrm>
            <a:off x="-2410884" y="476251"/>
            <a:ext cx="2133600" cy="120032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The UvA template has a number of pre-programmed text levels. Go to 'Home' and then to 'Paragraph' to easily switch between different levels</a:t>
            </a:r>
            <a:endParaRPr lang="en-US" altLang="en-US" sz="1200" b="1">
              <a:cs typeface="Arial" pitchFamily="34" charset="0"/>
            </a:endParaRPr>
          </a:p>
        </p:txBody>
      </p:sp>
      <p:sp>
        <p:nvSpPr>
          <p:cNvPr id="31" name="TextBox 32">
            <a:extLst>
              <a:ext uri="{FF2B5EF4-FFF2-40B4-BE49-F238E27FC236}">
                <a16:creationId xmlns:a16="http://schemas.microsoft.com/office/drawing/2014/main" id="{49BAADE6-EBE9-48C0-809F-78686101976A}"/>
              </a:ext>
            </a:extLst>
          </p:cNvPr>
          <p:cNvSpPr txBox="1">
            <a:spLocks noChangeArrowheads="1"/>
          </p:cNvSpPr>
          <p:nvPr userDrawn="1"/>
        </p:nvSpPr>
        <p:spPr bwMode="auto">
          <a:xfrm>
            <a:off x="-1896533" y="1693334"/>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Down</a:t>
            </a:r>
            <a:endParaRPr lang="en-US" altLang="en-US" sz="1200" b="1">
              <a:solidFill>
                <a:srgbClr val="C00000"/>
              </a:solidFill>
              <a:cs typeface="Arial" pitchFamily="34" charset="0"/>
            </a:endParaRPr>
          </a:p>
        </p:txBody>
      </p:sp>
      <p:sp>
        <p:nvSpPr>
          <p:cNvPr id="32" name="TextBox 33">
            <a:extLst>
              <a:ext uri="{FF2B5EF4-FFF2-40B4-BE49-F238E27FC236}">
                <a16:creationId xmlns:a16="http://schemas.microsoft.com/office/drawing/2014/main" id="{2A71CACC-90CE-4AD5-BE8B-B63F0C9AA6E9}"/>
              </a:ext>
            </a:extLst>
          </p:cNvPr>
          <p:cNvSpPr txBox="1">
            <a:spLocks noChangeArrowheads="1"/>
          </p:cNvSpPr>
          <p:nvPr userDrawn="1"/>
        </p:nvSpPr>
        <p:spPr bwMode="auto">
          <a:xfrm>
            <a:off x="-1896533" y="1322918"/>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Up</a:t>
            </a:r>
            <a:endParaRPr lang="en-US" altLang="en-US" sz="1200" b="1">
              <a:solidFill>
                <a:srgbClr val="C00000"/>
              </a:solidFill>
              <a:cs typeface="Arial" pitchFamily="34" charset="0"/>
            </a:endParaRPr>
          </a:p>
        </p:txBody>
      </p:sp>
      <p:pic>
        <p:nvPicPr>
          <p:cNvPr id="33" name="Picture 2">
            <a:extLst>
              <a:ext uri="{FF2B5EF4-FFF2-40B4-BE49-F238E27FC236}">
                <a16:creationId xmlns:a16="http://schemas.microsoft.com/office/drawing/2014/main" id="{1FDAB5F2-B773-4F3D-9ADE-58442F7C67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4675" t="13612" r="47156" b="21828"/>
          <a:stretch>
            <a:fillRect/>
          </a:stretch>
        </p:blipFill>
        <p:spPr bwMode="auto">
          <a:xfrm>
            <a:off x="-2311400" y="1629833"/>
            <a:ext cx="321733" cy="3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5">
            <a:extLst>
              <a:ext uri="{FF2B5EF4-FFF2-40B4-BE49-F238E27FC236}">
                <a16:creationId xmlns:a16="http://schemas.microsoft.com/office/drawing/2014/main" id="{26D33195-6822-4405-8EB8-DFE03779811B}"/>
              </a:ext>
            </a:extLst>
          </p:cNvPr>
          <p:cNvSpPr txBox="1">
            <a:spLocks noChangeArrowheads="1"/>
          </p:cNvSpPr>
          <p:nvPr userDrawn="1"/>
        </p:nvSpPr>
        <p:spPr bwMode="auto">
          <a:xfrm>
            <a:off x="-2508250" y="2084918"/>
            <a:ext cx="13758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cs typeface="Arial" pitchFamily="34" charset="0"/>
              </a:rPr>
              <a:t>Text levels</a:t>
            </a:r>
            <a:endParaRPr lang="en-US" altLang="en-US" sz="1333" b="1">
              <a:solidFill>
                <a:srgbClr val="C00000"/>
              </a:solidFill>
              <a:cs typeface="Arial" pitchFamily="34" charset="0"/>
            </a:endParaRPr>
          </a:p>
        </p:txBody>
      </p:sp>
      <p:sp>
        <p:nvSpPr>
          <p:cNvPr id="35" name="TextBox 36">
            <a:extLst>
              <a:ext uri="{FF2B5EF4-FFF2-40B4-BE49-F238E27FC236}">
                <a16:creationId xmlns:a16="http://schemas.microsoft.com/office/drawing/2014/main" id="{FE2B6D11-723E-4489-8928-1BDF01596051}"/>
              </a:ext>
            </a:extLst>
          </p:cNvPr>
          <p:cNvSpPr txBox="1">
            <a:spLocks noChangeArrowheads="1"/>
          </p:cNvSpPr>
          <p:nvPr userDrawn="1"/>
        </p:nvSpPr>
        <p:spPr bwMode="auto">
          <a:xfrm>
            <a:off x="-2167467" y="2453218"/>
            <a:ext cx="1854200"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a:latin typeface="Times New Roman" pitchFamily="18" charset="0"/>
                <a:cs typeface="Arial" pitchFamily="34" charset="0"/>
              </a:rPr>
              <a:t>Body text (24 pt.)</a:t>
            </a:r>
            <a:endParaRPr lang="en-US" altLang="en-US" sz="1333">
              <a:latin typeface="Times New Roman" pitchFamily="18" charset="0"/>
              <a:cs typeface="Arial" pitchFamily="34" charset="0"/>
            </a:endParaRPr>
          </a:p>
        </p:txBody>
      </p:sp>
      <p:sp>
        <p:nvSpPr>
          <p:cNvPr id="36" name="TextBox 37">
            <a:extLst>
              <a:ext uri="{FF2B5EF4-FFF2-40B4-BE49-F238E27FC236}">
                <a16:creationId xmlns:a16="http://schemas.microsoft.com/office/drawing/2014/main" id="{992C8DBF-EC9A-4689-881C-91A663AD9B53}"/>
              </a:ext>
            </a:extLst>
          </p:cNvPr>
          <p:cNvSpPr txBox="1">
            <a:spLocks noChangeArrowheads="1"/>
          </p:cNvSpPr>
          <p:nvPr userDrawn="1"/>
        </p:nvSpPr>
        <p:spPr bwMode="auto">
          <a:xfrm>
            <a:off x="-2169584" y="2724151"/>
            <a:ext cx="1854200" cy="297454"/>
          </a:xfrm>
          <a:prstGeom prst="rect">
            <a:avLst/>
          </a:prstGeom>
          <a:noFill/>
          <a:ln>
            <a:noFill/>
          </a:ln>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nl-NL" altLang="en-US" sz="1333">
                <a:latin typeface="Times New Roman" pitchFamily="18" charset="0"/>
                <a:cs typeface="Arial" pitchFamily="34" charset="0"/>
              </a:rPr>
              <a:t>Bullet (24 pt.)</a:t>
            </a:r>
            <a:endParaRPr lang="en-US" altLang="en-US" sz="1333">
              <a:latin typeface="Times New Roman" pitchFamily="18" charset="0"/>
              <a:cs typeface="Arial" pitchFamily="34" charset="0"/>
            </a:endParaRPr>
          </a:p>
        </p:txBody>
      </p:sp>
      <p:sp>
        <p:nvSpPr>
          <p:cNvPr id="37" name="TextBox 38">
            <a:extLst>
              <a:ext uri="{FF2B5EF4-FFF2-40B4-BE49-F238E27FC236}">
                <a16:creationId xmlns:a16="http://schemas.microsoft.com/office/drawing/2014/main" id="{4AD3AFA1-A3A4-4BD7-83B3-1AAA454477D9}"/>
              </a:ext>
            </a:extLst>
          </p:cNvPr>
          <p:cNvSpPr txBox="1">
            <a:spLocks noChangeArrowheads="1"/>
          </p:cNvSpPr>
          <p:nvPr userDrawn="1"/>
        </p:nvSpPr>
        <p:spPr bwMode="auto">
          <a:xfrm>
            <a:off x="-2082800" y="3022601"/>
            <a:ext cx="1693333" cy="502573"/>
          </a:xfrm>
          <a:prstGeom prst="rect">
            <a:avLst/>
          </a:prstGeom>
          <a:noFill/>
          <a:ln>
            <a:noFill/>
          </a:ln>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360363" indent="-1809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defRPr/>
            </a:pPr>
            <a:r>
              <a:rPr lang="nl-NL" altLang="en-US" sz="1333">
                <a:latin typeface="Times New Roman" pitchFamily="18" charset="0"/>
                <a:cs typeface="Arial" pitchFamily="34" charset="0"/>
              </a:rPr>
              <a:t>Sub Bullet (16 pt.)</a:t>
            </a:r>
            <a:endParaRPr lang="en-US" altLang="en-US" sz="1333">
              <a:latin typeface="Times New Roman" pitchFamily="18" charset="0"/>
              <a:cs typeface="Arial" pitchFamily="34" charset="0"/>
            </a:endParaRPr>
          </a:p>
        </p:txBody>
      </p:sp>
      <p:sp>
        <p:nvSpPr>
          <p:cNvPr id="38" name="TextBox 39">
            <a:extLst>
              <a:ext uri="{FF2B5EF4-FFF2-40B4-BE49-F238E27FC236}">
                <a16:creationId xmlns:a16="http://schemas.microsoft.com/office/drawing/2014/main" id="{C109BA34-8225-4B38-BB68-A2C89990553E}"/>
              </a:ext>
            </a:extLst>
          </p:cNvPr>
          <p:cNvSpPr txBox="1">
            <a:spLocks noChangeArrowheads="1"/>
          </p:cNvSpPr>
          <p:nvPr userDrawn="1"/>
        </p:nvSpPr>
        <p:spPr bwMode="auto">
          <a:xfrm>
            <a:off x="-2082800" y="3329518"/>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latin typeface="Times New Roman" pitchFamily="18" charset="0"/>
                <a:cs typeface="Arial" pitchFamily="34" charset="0"/>
              </a:rPr>
              <a:t>Title (24 pt)</a:t>
            </a:r>
            <a:endParaRPr lang="en-US" altLang="en-US" sz="1333" b="1">
              <a:solidFill>
                <a:srgbClr val="C00000"/>
              </a:solidFill>
              <a:latin typeface="Times New Roman" pitchFamily="18" charset="0"/>
              <a:cs typeface="Arial" pitchFamily="34" charset="0"/>
            </a:endParaRPr>
          </a:p>
        </p:txBody>
      </p:sp>
      <p:sp>
        <p:nvSpPr>
          <p:cNvPr id="39" name="TextBox 40">
            <a:extLst>
              <a:ext uri="{FF2B5EF4-FFF2-40B4-BE49-F238E27FC236}">
                <a16:creationId xmlns:a16="http://schemas.microsoft.com/office/drawing/2014/main" id="{7A073756-2A9F-40C2-9167-6FCD7988E8B0}"/>
              </a:ext>
            </a:extLst>
          </p:cNvPr>
          <p:cNvSpPr txBox="1">
            <a:spLocks noChangeArrowheads="1"/>
          </p:cNvSpPr>
          <p:nvPr userDrawn="1"/>
        </p:nvSpPr>
        <p:spPr bwMode="auto">
          <a:xfrm>
            <a:off x="-2093384" y="3636434"/>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i="1">
                <a:solidFill>
                  <a:srgbClr val="C00000"/>
                </a:solidFill>
                <a:latin typeface="Times New Roman" pitchFamily="18" charset="0"/>
                <a:cs typeface="Arial" pitchFamily="34" charset="0"/>
              </a:rPr>
              <a:t>Title (16 pt)</a:t>
            </a:r>
            <a:endParaRPr lang="en-US" altLang="en-US" sz="1333" i="1">
              <a:solidFill>
                <a:srgbClr val="C00000"/>
              </a:solidFill>
              <a:latin typeface="Times New Roman" pitchFamily="18" charset="0"/>
              <a:cs typeface="Arial" pitchFamily="34" charset="0"/>
            </a:endParaRPr>
          </a:p>
        </p:txBody>
      </p:sp>
      <p:grpSp>
        <p:nvGrpSpPr>
          <p:cNvPr id="40" name="Group 41">
            <a:extLst>
              <a:ext uri="{FF2B5EF4-FFF2-40B4-BE49-F238E27FC236}">
                <a16:creationId xmlns:a16="http://schemas.microsoft.com/office/drawing/2014/main" id="{1D0270E0-1D7F-4C95-BE3C-FB4E018043BC}"/>
              </a:ext>
            </a:extLst>
          </p:cNvPr>
          <p:cNvGrpSpPr>
            <a:grpSpLocks/>
          </p:cNvGrpSpPr>
          <p:nvPr userDrawn="1"/>
        </p:nvGrpSpPr>
        <p:grpSpPr bwMode="auto">
          <a:xfrm>
            <a:off x="-2425700" y="2432050"/>
            <a:ext cx="287867" cy="338554"/>
            <a:chOff x="12492689" y="2721406"/>
            <a:chExt cx="288032" cy="339503"/>
          </a:xfrm>
        </p:grpSpPr>
        <p:sp>
          <p:nvSpPr>
            <p:cNvPr id="41" name="Rectangle 40">
              <a:extLst>
                <a:ext uri="{FF2B5EF4-FFF2-40B4-BE49-F238E27FC236}">
                  <a16:creationId xmlns:a16="http://schemas.microsoft.com/office/drawing/2014/main" id="{E7F1594B-9B6F-4542-8ACA-7557F3AE8BA0}"/>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2" name="TextBox 43">
              <a:extLst>
                <a:ext uri="{FF2B5EF4-FFF2-40B4-BE49-F238E27FC236}">
                  <a16:creationId xmlns:a16="http://schemas.microsoft.com/office/drawing/2014/main" id="{3C66369C-C5E3-46B2-8580-7BB80262EFF0}"/>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grpSp>
      <p:grpSp>
        <p:nvGrpSpPr>
          <p:cNvPr id="43" name="Group 44">
            <a:extLst>
              <a:ext uri="{FF2B5EF4-FFF2-40B4-BE49-F238E27FC236}">
                <a16:creationId xmlns:a16="http://schemas.microsoft.com/office/drawing/2014/main" id="{01806C4C-9096-49C8-9081-949CEA4CA9AA}"/>
              </a:ext>
            </a:extLst>
          </p:cNvPr>
          <p:cNvGrpSpPr>
            <a:grpSpLocks/>
          </p:cNvGrpSpPr>
          <p:nvPr userDrawn="1"/>
        </p:nvGrpSpPr>
        <p:grpSpPr bwMode="auto">
          <a:xfrm>
            <a:off x="-2425700" y="2726266"/>
            <a:ext cx="287867" cy="338554"/>
            <a:chOff x="12492689" y="2721406"/>
            <a:chExt cx="288032" cy="339503"/>
          </a:xfrm>
        </p:grpSpPr>
        <p:sp>
          <p:nvSpPr>
            <p:cNvPr id="44" name="Rectangle 43">
              <a:extLst>
                <a:ext uri="{FF2B5EF4-FFF2-40B4-BE49-F238E27FC236}">
                  <a16:creationId xmlns:a16="http://schemas.microsoft.com/office/drawing/2014/main" id="{4EE93EBA-B423-4567-964A-56DA185F0519}"/>
                </a:ext>
              </a:extLst>
            </p:cNvPr>
            <p:cNvSpPr/>
            <p:nvPr/>
          </p:nvSpPr>
          <p:spPr>
            <a:xfrm>
              <a:off x="12507514" y="2721406"/>
              <a:ext cx="252029" cy="25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5" name="TextBox 46">
              <a:extLst>
                <a:ext uri="{FF2B5EF4-FFF2-40B4-BE49-F238E27FC236}">
                  <a16:creationId xmlns:a16="http://schemas.microsoft.com/office/drawing/2014/main" id="{E35A7920-3B7A-43AA-92BC-68C2CC7D5F10}"/>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grpSp>
        <p:nvGrpSpPr>
          <p:cNvPr id="46" name="Group 47">
            <a:extLst>
              <a:ext uri="{FF2B5EF4-FFF2-40B4-BE49-F238E27FC236}">
                <a16:creationId xmlns:a16="http://schemas.microsoft.com/office/drawing/2014/main" id="{2E7DF83B-D3DB-4C3F-85AF-EF954049BDF9}"/>
              </a:ext>
            </a:extLst>
          </p:cNvPr>
          <p:cNvGrpSpPr>
            <a:grpSpLocks/>
          </p:cNvGrpSpPr>
          <p:nvPr userDrawn="1"/>
        </p:nvGrpSpPr>
        <p:grpSpPr bwMode="auto">
          <a:xfrm>
            <a:off x="-2425700" y="3022595"/>
            <a:ext cx="287867" cy="338553"/>
            <a:chOff x="12492689" y="2721406"/>
            <a:chExt cx="288032" cy="337562"/>
          </a:xfrm>
        </p:grpSpPr>
        <p:sp>
          <p:nvSpPr>
            <p:cNvPr id="47" name="Rectangle 46">
              <a:extLst>
                <a:ext uri="{FF2B5EF4-FFF2-40B4-BE49-F238E27FC236}">
                  <a16:creationId xmlns:a16="http://schemas.microsoft.com/office/drawing/2014/main" id="{7F586DDC-8D92-4485-9A2C-D02FEEBD83E0}"/>
                </a:ext>
              </a:extLst>
            </p:cNvPr>
            <p:cNvSpPr/>
            <p:nvPr/>
          </p:nvSpPr>
          <p:spPr>
            <a:xfrm>
              <a:off x="12507514" y="2721406"/>
              <a:ext cx="252029"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8" name="TextBox 49">
              <a:extLst>
                <a:ext uri="{FF2B5EF4-FFF2-40B4-BE49-F238E27FC236}">
                  <a16:creationId xmlns:a16="http://schemas.microsoft.com/office/drawing/2014/main" id="{42995A92-B4DE-4778-8726-CD1FBD5D1675}"/>
                </a:ext>
              </a:extLst>
            </p:cNvPr>
            <p:cNvSpPr txBox="1">
              <a:spLocks noChangeArrowheads="1"/>
            </p:cNvSpPr>
            <p:nvPr/>
          </p:nvSpPr>
          <p:spPr bwMode="auto">
            <a:xfrm>
              <a:off x="12492689" y="2721406"/>
              <a:ext cx="288032" cy="337562"/>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grpSp>
        <p:nvGrpSpPr>
          <p:cNvPr id="49" name="Group 50">
            <a:extLst>
              <a:ext uri="{FF2B5EF4-FFF2-40B4-BE49-F238E27FC236}">
                <a16:creationId xmlns:a16="http://schemas.microsoft.com/office/drawing/2014/main" id="{428FEB97-790C-4401-B3AB-49E5B1458B04}"/>
              </a:ext>
            </a:extLst>
          </p:cNvPr>
          <p:cNvGrpSpPr>
            <a:grpSpLocks/>
          </p:cNvGrpSpPr>
          <p:nvPr userDrawn="1"/>
        </p:nvGrpSpPr>
        <p:grpSpPr bwMode="auto">
          <a:xfrm>
            <a:off x="-2425700" y="3329517"/>
            <a:ext cx="287867" cy="338554"/>
            <a:chOff x="12492689" y="2721406"/>
            <a:chExt cx="288032" cy="339503"/>
          </a:xfrm>
        </p:grpSpPr>
        <p:sp>
          <p:nvSpPr>
            <p:cNvPr id="50" name="Rectangle 49">
              <a:extLst>
                <a:ext uri="{FF2B5EF4-FFF2-40B4-BE49-F238E27FC236}">
                  <a16:creationId xmlns:a16="http://schemas.microsoft.com/office/drawing/2014/main" id="{E1E74E43-7F44-4B24-9F76-63B2A127F14F}"/>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1" name="TextBox 52">
              <a:extLst>
                <a:ext uri="{FF2B5EF4-FFF2-40B4-BE49-F238E27FC236}">
                  <a16:creationId xmlns:a16="http://schemas.microsoft.com/office/drawing/2014/main" id="{18ACB094-93CB-4587-83C0-E267DE91383B}"/>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4</a:t>
              </a:r>
              <a:endParaRPr lang="en-US" altLang="en-US" sz="1600" b="1">
                <a:solidFill>
                  <a:schemeClr val="bg1"/>
                </a:solidFill>
                <a:cs typeface="Arial" pitchFamily="34" charset="0"/>
              </a:endParaRPr>
            </a:p>
          </p:txBody>
        </p:sp>
      </p:grpSp>
      <p:grpSp>
        <p:nvGrpSpPr>
          <p:cNvPr id="52" name="Group 53">
            <a:extLst>
              <a:ext uri="{FF2B5EF4-FFF2-40B4-BE49-F238E27FC236}">
                <a16:creationId xmlns:a16="http://schemas.microsoft.com/office/drawing/2014/main" id="{B65FC3F2-B033-4638-B78E-24E057D72892}"/>
              </a:ext>
            </a:extLst>
          </p:cNvPr>
          <p:cNvGrpSpPr>
            <a:grpSpLocks/>
          </p:cNvGrpSpPr>
          <p:nvPr userDrawn="1"/>
        </p:nvGrpSpPr>
        <p:grpSpPr bwMode="auto">
          <a:xfrm>
            <a:off x="-2427818" y="3630088"/>
            <a:ext cx="287867" cy="338554"/>
            <a:chOff x="12492689" y="2721406"/>
            <a:chExt cx="288032" cy="337563"/>
          </a:xfrm>
        </p:grpSpPr>
        <p:sp>
          <p:nvSpPr>
            <p:cNvPr id="53" name="Rectangle 52">
              <a:extLst>
                <a:ext uri="{FF2B5EF4-FFF2-40B4-BE49-F238E27FC236}">
                  <a16:creationId xmlns:a16="http://schemas.microsoft.com/office/drawing/2014/main" id="{E192FC01-82D4-4B0C-8E02-DA29A22E7E75}"/>
                </a:ext>
              </a:extLst>
            </p:cNvPr>
            <p:cNvSpPr/>
            <p:nvPr/>
          </p:nvSpPr>
          <p:spPr>
            <a:xfrm>
              <a:off x="12507515" y="2721406"/>
              <a:ext cx="252027"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4" name="TextBox 55">
              <a:extLst>
                <a:ext uri="{FF2B5EF4-FFF2-40B4-BE49-F238E27FC236}">
                  <a16:creationId xmlns:a16="http://schemas.microsoft.com/office/drawing/2014/main" id="{7B029D5E-B086-4C24-B28B-E43F98469EDB}"/>
                </a:ext>
              </a:extLst>
            </p:cNvPr>
            <p:cNvSpPr txBox="1">
              <a:spLocks noChangeArrowheads="1"/>
            </p:cNvSpPr>
            <p:nvPr/>
          </p:nvSpPr>
          <p:spPr bwMode="auto">
            <a:xfrm>
              <a:off x="12492689" y="2721406"/>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5</a:t>
              </a:r>
              <a:endParaRPr lang="en-US" altLang="en-US" sz="1600" b="1">
                <a:solidFill>
                  <a:schemeClr val="bg1"/>
                </a:solidFill>
                <a:cs typeface="Arial" pitchFamily="34" charset="0"/>
              </a:endParaRPr>
            </a:p>
          </p:txBody>
        </p:sp>
      </p:grpSp>
      <p:sp useBgFill="1">
        <p:nvSpPr>
          <p:cNvPr id="10" name="Picture Placeholder 9"/>
          <p:cNvSpPr>
            <a:spLocks noGrp="1"/>
          </p:cNvSpPr>
          <p:nvPr>
            <p:ph type="pic" sz="quarter" idx="13"/>
          </p:nvPr>
        </p:nvSpPr>
        <p:spPr>
          <a:xfrm>
            <a:off x="8716621" y="0"/>
            <a:ext cx="3475383" cy="6858000"/>
          </a:xfrm>
          <a:solidFill>
            <a:schemeClr val="accent1">
              <a:tint val="20000"/>
            </a:schemeClr>
          </a:solidFill>
        </p:spPr>
        <p:txBody>
          <a:bodyPr rtlCol="0" anchor="ctr">
            <a:normAutofit/>
          </a:bodyPr>
          <a:lstStyle>
            <a:lvl1pPr algn="ctr">
              <a:defRPr>
                <a:solidFill>
                  <a:srgbClr val="000000"/>
                </a:solidFill>
              </a:defRPr>
            </a:lvl1pPr>
          </a:lstStyle>
          <a:p>
            <a:pPr lvl="0"/>
            <a:r>
              <a:rPr lang="en-US" noProof="0"/>
              <a:t>Click icon to add picture</a:t>
            </a:r>
            <a:endParaRPr lang="nl-NL" noProof="0" dirty="0"/>
          </a:p>
        </p:txBody>
      </p:sp>
      <p:sp>
        <p:nvSpPr>
          <p:cNvPr id="2" name="Title 1"/>
          <p:cNvSpPr>
            <a:spLocks noGrp="1"/>
          </p:cNvSpPr>
          <p:nvPr>
            <p:ph type="title"/>
          </p:nvPr>
        </p:nvSpPr>
        <p:spPr>
          <a:xfrm>
            <a:off x="489605" y="680405"/>
            <a:ext cx="7992887" cy="936103"/>
          </a:xfrm>
        </p:spPr>
        <p:txBody>
          <a:bodyPr anchor="b">
            <a:normAutofit/>
          </a:bodyPr>
          <a:lstStyle>
            <a:lvl1pPr>
              <a:defRPr sz="4800">
                <a:solidFill>
                  <a:schemeClr val="accent1"/>
                </a:solidFill>
              </a:defRPr>
            </a:lvl1pPr>
          </a:lstStyle>
          <a:p>
            <a:r>
              <a:rPr lang="en-US" dirty="0"/>
              <a:t>Click to edit Master title style</a:t>
            </a:r>
            <a:endParaRPr lang="nl-NL" dirty="0"/>
          </a:p>
        </p:txBody>
      </p:sp>
      <p:sp>
        <p:nvSpPr>
          <p:cNvPr id="12" name="Text Placeholder 11"/>
          <p:cNvSpPr>
            <a:spLocks noGrp="1"/>
          </p:cNvSpPr>
          <p:nvPr>
            <p:ph type="body" sz="quarter" idx="14"/>
          </p:nvPr>
        </p:nvSpPr>
        <p:spPr>
          <a:xfrm>
            <a:off x="489605" y="1916116"/>
            <a:ext cx="7992887" cy="4249191"/>
          </a:xfrm>
        </p:spPr>
        <p:txBody>
          <a:bodyPr/>
          <a:lstStyle>
            <a:lvl1pPr>
              <a:defRPr>
                <a:solidFill>
                  <a:schemeClr val="tx1"/>
                </a:solidFill>
              </a:defRPr>
            </a:lvl1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6426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slide met titel">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9E49C68A-DDE4-4E8C-B624-65CC2134BB1E}"/>
              </a:ext>
            </a:extLst>
          </p:cNvPr>
          <p:cNvSpPr txBox="1">
            <a:spLocks noChangeArrowheads="1"/>
          </p:cNvSpPr>
          <p:nvPr userDrawn="1"/>
        </p:nvSpPr>
        <p:spPr bwMode="auto">
          <a:xfrm>
            <a:off x="6527800" y="-531283"/>
            <a:ext cx="5664200" cy="46166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nl-NL" altLang="en-US" sz="2400" b="1">
                <a:solidFill>
                  <a:srgbClr val="C00000"/>
                </a:solidFill>
                <a:cs typeface="Arial" pitchFamily="34" charset="0"/>
              </a:rPr>
              <a:t>Image + Title</a:t>
            </a:r>
            <a:endParaRPr lang="en-US" altLang="en-US" sz="2400" b="1">
              <a:solidFill>
                <a:srgbClr val="C00000"/>
              </a:solidFill>
              <a:cs typeface="Arial" pitchFamily="34" charset="0"/>
            </a:endParaRPr>
          </a:p>
        </p:txBody>
      </p:sp>
      <p:sp>
        <p:nvSpPr>
          <p:cNvPr id="5" name="TextBox 9">
            <a:extLst>
              <a:ext uri="{FF2B5EF4-FFF2-40B4-BE49-F238E27FC236}">
                <a16:creationId xmlns:a16="http://schemas.microsoft.com/office/drawing/2014/main" id="{597EFC67-7C0E-423B-87D6-E41C2A3367D9}"/>
              </a:ext>
            </a:extLst>
          </p:cNvPr>
          <p:cNvSpPr txBox="1">
            <a:spLocks noChangeArrowheads="1"/>
          </p:cNvSpPr>
          <p:nvPr userDrawn="1"/>
        </p:nvSpPr>
        <p:spPr bwMode="auto">
          <a:xfrm>
            <a:off x="12289367" y="8467"/>
            <a:ext cx="2374900" cy="379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Insert picture</a:t>
            </a:r>
            <a:endParaRPr lang="en-US" altLang="en-US" sz="1867" b="1">
              <a:solidFill>
                <a:srgbClr val="C00000"/>
              </a:solidFill>
              <a:cs typeface="Arial" pitchFamily="34" charset="0"/>
            </a:endParaRPr>
          </a:p>
        </p:txBody>
      </p:sp>
      <p:cxnSp>
        <p:nvCxnSpPr>
          <p:cNvPr id="6" name="Straight Connector 5">
            <a:extLst>
              <a:ext uri="{FF2B5EF4-FFF2-40B4-BE49-F238E27FC236}">
                <a16:creationId xmlns:a16="http://schemas.microsoft.com/office/drawing/2014/main" id="{FFEFC0A1-9B55-49E0-AFDD-16CC5BC5E876}"/>
              </a:ext>
            </a:extLst>
          </p:cNvPr>
          <p:cNvCxnSpPr/>
          <p:nvPr userDrawn="1"/>
        </p:nvCxnSpPr>
        <p:spPr>
          <a:xfrm>
            <a:off x="12361333"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11">
            <a:extLst>
              <a:ext uri="{FF2B5EF4-FFF2-40B4-BE49-F238E27FC236}">
                <a16:creationId xmlns:a16="http://schemas.microsoft.com/office/drawing/2014/main" id="{99A09BC3-1618-43B9-A359-F6EE52286BFD}"/>
              </a:ext>
            </a:extLst>
          </p:cNvPr>
          <p:cNvSpPr txBox="1">
            <a:spLocks noChangeArrowheads="1"/>
          </p:cNvSpPr>
          <p:nvPr userDrawn="1"/>
        </p:nvSpPr>
        <p:spPr bwMode="auto">
          <a:xfrm>
            <a:off x="12793133" y="476251"/>
            <a:ext cx="1727200" cy="10156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Change the image by deleting the existing image. Click on the icon that appears to insert an image.</a:t>
            </a:r>
          </a:p>
        </p:txBody>
      </p:sp>
      <p:pic>
        <p:nvPicPr>
          <p:cNvPr id="8" name="Picture 12">
            <a:extLst>
              <a:ext uri="{FF2B5EF4-FFF2-40B4-BE49-F238E27FC236}">
                <a16:creationId xmlns:a16="http://schemas.microsoft.com/office/drawing/2014/main" id="{8C4A8EDC-43F4-47FA-A075-3310B893E7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65100" y="119591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A88C8083-EF27-4F62-A5A0-A56F9C4219EB}"/>
              </a:ext>
            </a:extLst>
          </p:cNvPr>
          <p:cNvSpPr txBox="1">
            <a:spLocks noChangeArrowheads="1"/>
          </p:cNvSpPr>
          <p:nvPr userDrawn="1"/>
        </p:nvSpPr>
        <p:spPr bwMode="auto">
          <a:xfrm>
            <a:off x="12803718" y="1813985"/>
            <a:ext cx="1782233" cy="646331"/>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a:cs typeface="Arial" pitchFamily="34" charset="0"/>
              </a:rPr>
              <a:t>Select a picture you would like to insert and then click on </a:t>
            </a:r>
            <a:r>
              <a:rPr lang="nl-NL" altLang="en-US" sz="1200" b="1">
                <a:cs typeface="Arial" pitchFamily="34" charset="0"/>
              </a:rPr>
              <a:t>‘Insert’</a:t>
            </a:r>
            <a:endParaRPr lang="en-US" altLang="en-US" sz="1200" b="1">
              <a:cs typeface="Arial" pitchFamily="34" charset="0"/>
            </a:endParaRPr>
          </a:p>
        </p:txBody>
      </p:sp>
      <p:grpSp>
        <p:nvGrpSpPr>
          <p:cNvPr id="10" name="Group 14">
            <a:extLst>
              <a:ext uri="{FF2B5EF4-FFF2-40B4-BE49-F238E27FC236}">
                <a16:creationId xmlns:a16="http://schemas.microsoft.com/office/drawing/2014/main" id="{7DB28F60-ECB1-4D0D-8D34-6AF464093CC2}"/>
              </a:ext>
            </a:extLst>
          </p:cNvPr>
          <p:cNvGrpSpPr>
            <a:grpSpLocks/>
          </p:cNvGrpSpPr>
          <p:nvPr userDrawn="1"/>
        </p:nvGrpSpPr>
        <p:grpSpPr bwMode="auto">
          <a:xfrm>
            <a:off x="12410017" y="1873254"/>
            <a:ext cx="287867" cy="338554"/>
            <a:chOff x="12494133" y="2712391"/>
            <a:chExt cx="288032" cy="337563"/>
          </a:xfrm>
        </p:grpSpPr>
        <p:sp>
          <p:nvSpPr>
            <p:cNvPr id="11" name="Rectangle 10">
              <a:extLst>
                <a:ext uri="{FF2B5EF4-FFF2-40B4-BE49-F238E27FC236}">
                  <a16:creationId xmlns:a16="http://schemas.microsoft.com/office/drawing/2014/main" id="{B7F33178-CA9C-45BC-A49C-97049C09992D}"/>
                </a:ext>
              </a:extLst>
            </p:cNvPr>
            <p:cNvSpPr/>
            <p:nvPr/>
          </p:nvSpPr>
          <p:spPr>
            <a:xfrm>
              <a:off x="12506840" y="2720833"/>
              <a:ext cx="252027" cy="25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2" name="TextBox 16">
              <a:extLst>
                <a:ext uri="{FF2B5EF4-FFF2-40B4-BE49-F238E27FC236}">
                  <a16:creationId xmlns:a16="http://schemas.microsoft.com/office/drawing/2014/main" id="{C713D1C5-B5C6-4D07-BEAE-1C19C5359700}"/>
                </a:ext>
              </a:extLst>
            </p:cNvPr>
            <p:cNvSpPr txBox="1">
              <a:spLocks noChangeArrowheads="1"/>
            </p:cNvSpPr>
            <p:nvPr/>
          </p:nvSpPr>
          <p:spPr bwMode="auto">
            <a:xfrm>
              <a:off x="12494133" y="2712391"/>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sp>
        <p:nvSpPr>
          <p:cNvPr id="13" name="Rectangle 12">
            <a:extLst>
              <a:ext uri="{FF2B5EF4-FFF2-40B4-BE49-F238E27FC236}">
                <a16:creationId xmlns:a16="http://schemas.microsoft.com/office/drawing/2014/main" id="{D615F417-5C2A-4272-A5BB-75FC6A676C4B}"/>
              </a:ext>
            </a:extLst>
          </p:cNvPr>
          <p:cNvSpPr/>
          <p:nvPr userDrawn="1"/>
        </p:nvSpPr>
        <p:spPr>
          <a:xfrm>
            <a:off x="12416367" y="558801"/>
            <a:ext cx="251884" cy="25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4" name="TextBox 18">
            <a:extLst>
              <a:ext uri="{FF2B5EF4-FFF2-40B4-BE49-F238E27FC236}">
                <a16:creationId xmlns:a16="http://schemas.microsoft.com/office/drawing/2014/main" id="{06B5B957-56BB-4861-BD03-FE2BB09811B4}"/>
              </a:ext>
            </a:extLst>
          </p:cNvPr>
          <p:cNvSpPr txBox="1">
            <a:spLocks noChangeArrowheads="1"/>
          </p:cNvSpPr>
          <p:nvPr userDrawn="1"/>
        </p:nvSpPr>
        <p:spPr bwMode="auto">
          <a:xfrm>
            <a:off x="12405784" y="548218"/>
            <a:ext cx="287867" cy="3385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sp>
        <p:nvSpPr>
          <p:cNvPr id="15" name="TextBox 19">
            <a:extLst>
              <a:ext uri="{FF2B5EF4-FFF2-40B4-BE49-F238E27FC236}">
                <a16:creationId xmlns:a16="http://schemas.microsoft.com/office/drawing/2014/main" id="{F6F3972B-1B8E-4043-8859-7393E20B53B3}"/>
              </a:ext>
            </a:extLst>
          </p:cNvPr>
          <p:cNvSpPr txBox="1">
            <a:spLocks noChangeArrowheads="1"/>
          </p:cNvSpPr>
          <p:nvPr userDrawn="1"/>
        </p:nvSpPr>
        <p:spPr bwMode="auto">
          <a:xfrm>
            <a:off x="12791018" y="2501901"/>
            <a:ext cx="1729316" cy="2348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333">
                <a:cs typeface="Arial" pitchFamily="34" charset="0"/>
              </a:rPr>
              <a:t>If you want to scale or drag the image, go to </a:t>
            </a:r>
            <a:r>
              <a:rPr lang="en-US" altLang="en-US" sz="1333" b="1">
                <a:cs typeface="Arial" pitchFamily="34" charset="0"/>
              </a:rPr>
              <a:t>‘Drawing Tools' </a:t>
            </a:r>
            <a:r>
              <a:rPr lang="en-US" altLang="en-US" sz="1333">
                <a:cs typeface="Arial" pitchFamily="34" charset="0"/>
              </a:rPr>
              <a:t>and click </a:t>
            </a:r>
            <a:r>
              <a:rPr lang="en-US" altLang="en-US" sz="1333" b="1">
                <a:cs typeface="Arial" pitchFamily="34" charset="0"/>
              </a:rPr>
              <a:t>'Crop'. </a:t>
            </a:r>
            <a:r>
              <a:rPr lang="en-US" altLang="en-US" sz="1333">
                <a:cs typeface="Arial" pitchFamily="34" charset="0"/>
              </a:rPr>
              <a:t>With the white rounds you can scale the image, with the black brackets you can scale the image frame.</a:t>
            </a:r>
          </a:p>
        </p:txBody>
      </p:sp>
      <p:pic>
        <p:nvPicPr>
          <p:cNvPr id="16" name="Picture 5">
            <a:extLst>
              <a:ext uri="{FF2B5EF4-FFF2-40B4-BE49-F238E27FC236}">
                <a16:creationId xmlns:a16="http://schemas.microsoft.com/office/drawing/2014/main" id="{729872DA-5DDA-4C7D-ACA7-FAFE4F4A0D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07433" y="3708400"/>
            <a:ext cx="273051" cy="4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a:extLst>
              <a:ext uri="{FF2B5EF4-FFF2-40B4-BE49-F238E27FC236}">
                <a16:creationId xmlns:a16="http://schemas.microsoft.com/office/drawing/2014/main" id="{664D6E56-7BD2-4C4C-8892-4610FDB31528}"/>
              </a:ext>
            </a:extLst>
          </p:cNvPr>
          <p:cNvCxnSpPr/>
          <p:nvPr userDrawn="1"/>
        </p:nvCxnSpPr>
        <p:spPr>
          <a:xfrm>
            <a:off x="12388851" y="4326467"/>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5E985A-F104-4CA3-9284-076BAC7586B9}"/>
              </a:ext>
            </a:extLst>
          </p:cNvPr>
          <p:cNvCxnSpPr/>
          <p:nvPr userDrawn="1"/>
        </p:nvCxnSpPr>
        <p:spPr>
          <a:xfrm>
            <a:off x="12371917" y="1701800"/>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 name="Group 23">
            <a:extLst>
              <a:ext uri="{FF2B5EF4-FFF2-40B4-BE49-F238E27FC236}">
                <a16:creationId xmlns:a16="http://schemas.microsoft.com/office/drawing/2014/main" id="{7F6F7920-A22A-40DF-8BB8-DA321BE46487}"/>
              </a:ext>
            </a:extLst>
          </p:cNvPr>
          <p:cNvGrpSpPr>
            <a:grpSpLocks/>
          </p:cNvGrpSpPr>
          <p:nvPr userDrawn="1"/>
        </p:nvGrpSpPr>
        <p:grpSpPr bwMode="auto">
          <a:xfrm>
            <a:off x="12420600" y="2504017"/>
            <a:ext cx="287867" cy="338554"/>
            <a:chOff x="12492689" y="2721406"/>
            <a:chExt cx="288032" cy="339503"/>
          </a:xfrm>
        </p:grpSpPr>
        <p:sp>
          <p:nvSpPr>
            <p:cNvPr id="20" name="Rectangle 19">
              <a:extLst>
                <a:ext uri="{FF2B5EF4-FFF2-40B4-BE49-F238E27FC236}">
                  <a16:creationId xmlns:a16="http://schemas.microsoft.com/office/drawing/2014/main" id="{AE4BEB2A-BDE4-42CE-A0FD-2B890B25BA39}"/>
                </a:ext>
              </a:extLst>
            </p:cNvPr>
            <p:cNvSpPr/>
            <p:nvPr/>
          </p:nvSpPr>
          <p:spPr>
            <a:xfrm>
              <a:off x="12507515" y="2721406"/>
              <a:ext cx="252027"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1" name="TextBox 25">
              <a:extLst>
                <a:ext uri="{FF2B5EF4-FFF2-40B4-BE49-F238E27FC236}">
                  <a16:creationId xmlns:a16="http://schemas.microsoft.com/office/drawing/2014/main" id="{FB87E682-C805-439B-853A-A288016E3E5C}"/>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cxnSp>
        <p:nvCxnSpPr>
          <p:cNvPr id="22" name="Straight Connector 21">
            <a:extLst>
              <a:ext uri="{FF2B5EF4-FFF2-40B4-BE49-F238E27FC236}">
                <a16:creationId xmlns:a16="http://schemas.microsoft.com/office/drawing/2014/main" id="{3AF68E3B-A8A2-47CA-AE22-DCF536368AF2}"/>
              </a:ext>
            </a:extLst>
          </p:cNvPr>
          <p:cNvCxnSpPr/>
          <p:nvPr userDrawn="1"/>
        </p:nvCxnSpPr>
        <p:spPr>
          <a:xfrm>
            <a:off x="12384618" y="2421467"/>
            <a:ext cx="2161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9317" y="678870"/>
            <a:ext cx="11159196" cy="589891"/>
          </a:xfrm>
        </p:spPr>
        <p:txBody>
          <a:bodyPr/>
          <a:lstStyle>
            <a:lvl1pPr>
              <a:defRPr>
                <a:solidFill>
                  <a:schemeClr val="accent1"/>
                </a:solidFill>
              </a:defRPr>
            </a:lvl1pPr>
          </a:lstStyle>
          <a:p>
            <a:r>
              <a:rPr lang="en-US" dirty="0"/>
              <a:t>Click to edit Master title style</a:t>
            </a:r>
            <a:endParaRPr lang="nl-NL" dirty="0"/>
          </a:p>
        </p:txBody>
      </p:sp>
      <p:sp useBgFill="1">
        <p:nvSpPr>
          <p:cNvPr id="3" name="Picture Placeholder 2"/>
          <p:cNvSpPr>
            <a:spLocks noGrp="1" noChangeAspect="1"/>
          </p:cNvSpPr>
          <p:nvPr>
            <p:ph type="pic" idx="1"/>
          </p:nvPr>
        </p:nvSpPr>
        <p:spPr>
          <a:xfrm>
            <a:off x="0" y="1340768"/>
            <a:ext cx="12192000" cy="5517232"/>
          </a:xfrm>
          <a:solidFill>
            <a:schemeClr val="accent1">
              <a:tint val="20000"/>
            </a:schemeClr>
          </a:solidFill>
        </p:spPr>
        <p:txBody>
          <a:bodyPr rtlCol="0" anchor="ctr">
            <a:normAutofit/>
          </a:bodyPr>
          <a:lstStyle>
            <a:lvl1pPr marL="0" indent="0" algn="ctr">
              <a:buNone/>
              <a:defRPr sz="4267">
                <a:solidFill>
                  <a:srgbClr val="000000"/>
                </a:solidFill>
                <a:effectLst>
                  <a:outerShdw blurRad="38100" dist="38100" dir="2700000" algn="tl">
                    <a:srgbClr val="000000">
                      <a:alpha val="43137"/>
                    </a:srgbClr>
                  </a:outerShdw>
                </a:effectLs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nl-NL" noProof="0" dirty="0"/>
          </a:p>
        </p:txBody>
      </p:sp>
    </p:spTree>
    <p:extLst>
      <p:ext uri="{BB962C8B-B14F-4D97-AF65-F5344CB8AC3E}">
        <p14:creationId xmlns:p14="http://schemas.microsoft.com/office/powerpoint/2010/main" val="93817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slide">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34C6DE10-5DC4-4E88-94D8-9B335761DD45}"/>
              </a:ext>
            </a:extLst>
          </p:cNvPr>
          <p:cNvSpPr txBox="1">
            <a:spLocks noChangeArrowheads="1"/>
          </p:cNvSpPr>
          <p:nvPr userDrawn="1"/>
        </p:nvSpPr>
        <p:spPr bwMode="auto">
          <a:xfrm>
            <a:off x="6527800" y="-531283"/>
            <a:ext cx="5664200" cy="46166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nl-NL" altLang="en-US" sz="2400" b="1">
                <a:solidFill>
                  <a:srgbClr val="C00000"/>
                </a:solidFill>
                <a:cs typeface="Arial" pitchFamily="34" charset="0"/>
              </a:rPr>
              <a:t>Dividerslide with picture</a:t>
            </a:r>
            <a:endParaRPr lang="en-US" altLang="en-US" sz="2400" b="1">
              <a:solidFill>
                <a:srgbClr val="C00000"/>
              </a:solidFill>
              <a:cs typeface="Arial" pitchFamily="34" charset="0"/>
            </a:endParaRPr>
          </a:p>
        </p:txBody>
      </p:sp>
      <p:sp>
        <p:nvSpPr>
          <p:cNvPr id="5" name="TextBox 9">
            <a:extLst>
              <a:ext uri="{FF2B5EF4-FFF2-40B4-BE49-F238E27FC236}">
                <a16:creationId xmlns:a16="http://schemas.microsoft.com/office/drawing/2014/main" id="{772CDFF9-402A-487D-97B3-42E39A3F70C5}"/>
              </a:ext>
            </a:extLst>
          </p:cNvPr>
          <p:cNvSpPr txBox="1">
            <a:spLocks noChangeArrowheads="1"/>
          </p:cNvSpPr>
          <p:nvPr userDrawn="1"/>
        </p:nvSpPr>
        <p:spPr bwMode="auto">
          <a:xfrm>
            <a:off x="12289367" y="8467"/>
            <a:ext cx="2374900" cy="379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Insert picture</a:t>
            </a:r>
            <a:endParaRPr lang="en-US" altLang="en-US" sz="1867" b="1">
              <a:solidFill>
                <a:srgbClr val="C00000"/>
              </a:solidFill>
              <a:cs typeface="Arial" pitchFamily="34" charset="0"/>
            </a:endParaRPr>
          </a:p>
        </p:txBody>
      </p:sp>
      <p:cxnSp>
        <p:nvCxnSpPr>
          <p:cNvPr id="6" name="Straight Connector 5">
            <a:extLst>
              <a:ext uri="{FF2B5EF4-FFF2-40B4-BE49-F238E27FC236}">
                <a16:creationId xmlns:a16="http://schemas.microsoft.com/office/drawing/2014/main" id="{4199BE5B-E8DE-4D39-ACDE-55223E5C4287}"/>
              </a:ext>
            </a:extLst>
          </p:cNvPr>
          <p:cNvCxnSpPr/>
          <p:nvPr userDrawn="1"/>
        </p:nvCxnSpPr>
        <p:spPr>
          <a:xfrm>
            <a:off x="12361333"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11">
            <a:extLst>
              <a:ext uri="{FF2B5EF4-FFF2-40B4-BE49-F238E27FC236}">
                <a16:creationId xmlns:a16="http://schemas.microsoft.com/office/drawing/2014/main" id="{E70B1AE6-AD84-46EB-A15A-80F8145CD804}"/>
              </a:ext>
            </a:extLst>
          </p:cNvPr>
          <p:cNvSpPr txBox="1">
            <a:spLocks noChangeArrowheads="1"/>
          </p:cNvSpPr>
          <p:nvPr userDrawn="1"/>
        </p:nvSpPr>
        <p:spPr bwMode="auto">
          <a:xfrm>
            <a:off x="12793133" y="476251"/>
            <a:ext cx="1727200" cy="10156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Change the image by deleting the existing image. Click on the icon that appears to insert an image.</a:t>
            </a:r>
          </a:p>
        </p:txBody>
      </p:sp>
      <p:pic>
        <p:nvPicPr>
          <p:cNvPr id="8" name="Picture 12">
            <a:extLst>
              <a:ext uri="{FF2B5EF4-FFF2-40B4-BE49-F238E27FC236}">
                <a16:creationId xmlns:a16="http://schemas.microsoft.com/office/drawing/2014/main" id="{9FEFF807-B65F-4913-BE05-BEA9559F8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65100" y="119591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4D338979-CC01-4C5D-95D4-AF2BCE05E22E}"/>
              </a:ext>
            </a:extLst>
          </p:cNvPr>
          <p:cNvSpPr txBox="1">
            <a:spLocks noChangeArrowheads="1"/>
          </p:cNvSpPr>
          <p:nvPr userDrawn="1"/>
        </p:nvSpPr>
        <p:spPr bwMode="auto">
          <a:xfrm>
            <a:off x="12803718" y="1813985"/>
            <a:ext cx="1782233" cy="646331"/>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a:cs typeface="Arial" pitchFamily="34" charset="0"/>
              </a:rPr>
              <a:t>Select a picture you would like to insert and then click on </a:t>
            </a:r>
            <a:r>
              <a:rPr lang="nl-NL" altLang="en-US" sz="1200" b="1">
                <a:cs typeface="Arial" pitchFamily="34" charset="0"/>
              </a:rPr>
              <a:t>‘Insert’</a:t>
            </a:r>
            <a:endParaRPr lang="en-US" altLang="en-US" sz="1200" b="1">
              <a:cs typeface="Arial" pitchFamily="34" charset="0"/>
            </a:endParaRPr>
          </a:p>
        </p:txBody>
      </p:sp>
      <p:grpSp>
        <p:nvGrpSpPr>
          <p:cNvPr id="10" name="Group 14">
            <a:extLst>
              <a:ext uri="{FF2B5EF4-FFF2-40B4-BE49-F238E27FC236}">
                <a16:creationId xmlns:a16="http://schemas.microsoft.com/office/drawing/2014/main" id="{9F13BA1E-4736-491F-9C67-0B14964DC2DE}"/>
              </a:ext>
            </a:extLst>
          </p:cNvPr>
          <p:cNvGrpSpPr>
            <a:grpSpLocks/>
          </p:cNvGrpSpPr>
          <p:nvPr userDrawn="1"/>
        </p:nvGrpSpPr>
        <p:grpSpPr bwMode="auto">
          <a:xfrm>
            <a:off x="12410017" y="1873254"/>
            <a:ext cx="287867" cy="338554"/>
            <a:chOff x="12494133" y="2712391"/>
            <a:chExt cx="288032" cy="337563"/>
          </a:xfrm>
        </p:grpSpPr>
        <p:sp>
          <p:nvSpPr>
            <p:cNvPr id="11" name="Rectangle 10">
              <a:extLst>
                <a:ext uri="{FF2B5EF4-FFF2-40B4-BE49-F238E27FC236}">
                  <a16:creationId xmlns:a16="http://schemas.microsoft.com/office/drawing/2014/main" id="{D28E315A-7FA3-4B86-874B-0788EBBF4AE4}"/>
                </a:ext>
              </a:extLst>
            </p:cNvPr>
            <p:cNvSpPr/>
            <p:nvPr/>
          </p:nvSpPr>
          <p:spPr>
            <a:xfrm>
              <a:off x="12506840" y="2720833"/>
              <a:ext cx="252027" cy="25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2" name="TextBox 16">
              <a:extLst>
                <a:ext uri="{FF2B5EF4-FFF2-40B4-BE49-F238E27FC236}">
                  <a16:creationId xmlns:a16="http://schemas.microsoft.com/office/drawing/2014/main" id="{BF20F8AF-3C78-406A-9DA2-92A0BAC6F672}"/>
                </a:ext>
              </a:extLst>
            </p:cNvPr>
            <p:cNvSpPr txBox="1">
              <a:spLocks noChangeArrowheads="1"/>
            </p:cNvSpPr>
            <p:nvPr/>
          </p:nvSpPr>
          <p:spPr bwMode="auto">
            <a:xfrm>
              <a:off x="12494133" y="2712391"/>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sp>
        <p:nvSpPr>
          <p:cNvPr id="13" name="Rectangle 12">
            <a:extLst>
              <a:ext uri="{FF2B5EF4-FFF2-40B4-BE49-F238E27FC236}">
                <a16:creationId xmlns:a16="http://schemas.microsoft.com/office/drawing/2014/main" id="{678D3D92-E6B7-4231-BF73-77A78E5CB85B}"/>
              </a:ext>
            </a:extLst>
          </p:cNvPr>
          <p:cNvSpPr/>
          <p:nvPr userDrawn="1"/>
        </p:nvSpPr>
        <p:spPr>
          <a:xfrm>
            <a:off x="12416367" y="558801"/>
            <a:ext cx="251884" cy="25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4" name="TextBox 18">
            <a:extLst>
              <a:ext uri="{FF2B5EF4-FFF2-40B4-BE49-F238E27FC236}">
                <a16:creationId xmlns:a16="http://schemas.microsoft.com/office/drawing/2014/main" id="{A1AE7EA1-5297-4C42-B710-7C0DBA5F42E3}"/>
              </a:ext>
            </a:extLst>
          </p:cNvPr>
          <p:cNvSpPr txBox="1">
            <a:spLocks noChangeArrowheads="1"/>
          </p:cNvSpPr>
          <p:nvPr userDrawn="1"/>
        </p:nvSpPr>
        <p:spPr bwMode="auto">
          <a:xfrm>
            <a:off x="12405784" y="548218"/>
            <a:ext cx="287867" cy="3385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sp>
        <p:nvSpPr>
          <p:cNvPr id="15" name="TextBox 19">
            <a:extLst>
              <a:ext uri="{FF2B5EF4-FFF2-40B4-BE49-F238E27FC236}">
                <a16:creationId xmlns:a16="http://schemas.microsoft.com/office/drawing/2014/main" id="{4C1BA9EA-1A82-4959-ADCC-C9A3C920B11E}"/>
              </a:ext>
            </a:extLst>
          </p:cNvPr>
          <p:cNvSpPr txBox="1">
            <a:spLocks noChangeArrowheads="1"/>
          </p:cNvSpPr>
          <p:nvPr userDrawn="1"/>
        </p:nvSpPr>
        <p:spPr bwMode="auto">
          <a:xfrm>
            <a:off x="12791018" y="2501901"/>
            <a:ext cx="1729316" cy="2348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333">
                <a:cs typeface="Arial" pitchFamily="34" charset="0"/>
              </a:rPr>
              <a:t>If you want to scale or drag the image, go to </a:t>
            </a:r>
            <a:r>
              <a:rPr lang="en-US" altLang="en-US" sz="1333" b="1">
                <a:cs typeface="Arial" pitchFamily="34" charset="0"/>
              </a:rPr>
              <a:t>‘Drawing Tools' </a:t>
            </a:r>
            <a:r>
              <a:rPr lang="en-US" altLang="en-US" sz="1333">
                <a:cs typeface="Arial" pitchFamily="34" charset="0"/>
              </a:rPr>
              <a:t>and click </a:t>
            </a:r>
            <a:r>
              <a:rPr lang="en-US" altLang="en-US" sz="1333" b="1">
                <a:cs typeface="Arial" pitchFamily="34" charset="0"/>
              </a:rPr>
              <a:t>'Crop'. </a:t>
            </a:r>
            <a:r>
              <a:rPr lang="en-US" altLang="en-US" sz="1333">
                <a:cs typeface="Arial" pitchFamily="34" charset="0"/>
              </a:rPr>
              <a:t>With the white rounds you can scale the image, with the black brackets you can scale the image frame.</a:t>
            </a:r>
          </a:p>
        </p:txBody>
      </p:sp>
      <p:pic>
        <p:nvPicPr>
          <p:cNvPr id="16" name="Picture 5">
            <a:extLst>
              <a:ext uri="{FF2B5EF4-FFF2-40B4-BE49-F238E27FC236}">
                <a16:creationId xmlns:a16="http://schemas.microsoft.com/office/drawing/2014/main" id="{68BD0F91-CF8B-4F27-A07F-62474770A9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07433" y="3708400"/>
            <a:ext cx="273051" cy="4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a:extLst>
              <a:ext uri="{FF2B5EF4-FFF2-40B4-BE49-F238E27FC236}">
                <a16:creationId xmlns:a16="http://schemas.microsoft.com/office/drawing/2014/main" id="{FCBA9D15-53F8-4878-AC6C-8D65B6C4D043}"/>
              </a:ext>
            </a:extLst>
          </p:cNvPr>
          <p:cNvCxnSpPr/>
          <p:nvPr userDrawn="1"/>
        </p:nvCxnSpPr>
        <p:spPr>
          <a:xfrm>
            <a:off x="12388851" y="4326467"/>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CEE0126-7093-4C1A-A05C-3AFB5D583598}"/>
              </a:ext>
            </a:extLst>
          </p:cNvPr>
          <p:cNvCxnSpPr/>
          <p:nvPr userDrawn="1"/>
        </p:nvCxnSpPr>
        <p:spPr>
          <a:xfrm>
            <a:off x="12371917" y="1701800"/>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 name="Group 23">
            <a:extLst>
              <a:ext uri="{FF2B5EF4-FFF2-40B4-BE49-F238E27FC236}">
                <a16:creationId xmlns:a16="http://schemas.microsoft.com/office/drawing/2014/main" id="{A92F228B-5D13-4D89-B761-0EFDB70EA3BD}"/>
              </a:ext>
            </a:extLst>
          </p:cNvPr>
          <p:cNvGrpSpPr>
            <a:grpSpLocks/>
          </p:cNvGrpSpPr>
          <p:nvPr userDrawn="1"/>
        </p:nvGrpSpPr>
        <p:grpSpPr bwMode="auto">
          <a:xfrm>
            <a:off x="12420600" y="2504017"/>
            <a:ext cx="287867" cy="338554"/>
            <a:chOff x="12492689" y="2721406"/>
            <a:chExt cx="288032" cy="339503"/>
          </a:xfrm>
        </p:grpSpPr>
        <p:sp>
          <p:nvSpPr>
            <p:cNvPr id="20" name="Rectangle 19">
              <a:extLst>
                <a:ext uri="{FF2B5EF4-FFF2-40B4-BE49-F238E27FC236}">
                  <a16:creationId xmlns:a16="http://schemas.microsoft.com/office/drawing/2014/main" id="{37975D27-4E8D-45F4-893B-E6AC93371EA3}"/>
                </a:ext>
              </a:extLst>
            </p:cNvPr>
            <p:cNvSpPr/>
            <p:nvPr/>
          </p:nvSpPr>
          <p:spPr>
            <a:xfrm>
              <a:off x="12507515" y="2721406"/>
              <a:ext cx="252027"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1" name="TextBox 25">
              <a:extLst>
                <a:ext uri="{FF2B5EF4-FFF2-40B4-BE49-F238E27FC236}">
                  <a16:creationId xmlns:a16="http://schemas.microsoft.com/office/drawing/2014/main" id="{E2D1BE17-CE63-41AD-A297-0AF80A3844F9}"/>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cxnSp>
        <p:nvCxnSpPr>
          <p:cNvPr id="22" name="Straight Connector 21">
            <a:extLst>
              <a:ext uri="{FF2B5EF4-FFF2-40B4-BE49-F238E27FC236}">
                <a16:creationId xmlns:a16="http://schemas.microsoft.com/office/drawing/2014/main" id="{01F5576B-4A40-4032-B2E1-EFAF0EF0F466}"/>
              </a:ext>
            </a:extLst>
          </p:cNvPr>
          <p:cNvCxnSpPr/>
          <p:nvPr userDrawn="1"/>
        </p:nvCxnSpPr>
        <p:spPr>
          <a:xfrm>
            <a:off x="12384618" y="2421467"/>
            <a:ext cx="2161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91544" y="4797152"/>
            <a:ext cx="8136904" cy="1368152"/>
          </a:xfrm>
        </p:spPr>
        <p:txBody>
          <a:bodyPr>
            <a:normAutofit/>
          </a:bodyPr>
          <a:lstStyle>
            <a:lvl1pPr algn="ctr">
              <a:defRPr sz="4800">
                <a:solidFill>
                  <a:schemeClr val="tx1"/>
                </a:solidFill>
              </a:defRPr>
            </a:lvl1pPr>
          </a:lstStyle>
          <a:p>
            <a:r>
              <a:rPr lang="en-US"/>
              <a:t>Click to edit Master title style</a:t>
            </a:r>
            <a:endParaRPr lang="nl-NL" dirty="0"/>
          </a:p>
        </p:txBody>
      </p:sp>
      <p:sp useBgFill="1">
        <p:nvSpPr>
          <p:cNvPr id="3" name="Picture Placeholder 2"/>
          <p:cNvSpPr>
            <a:spLocks noGrp="1" noChangeAspect="1"/>
          </p:cNvSpPr>
          <p:nvPr>
            <p:ph type="pic" idx="1"/>
          </p:nvPr>
        </p:nvSpPr>
        <p:spPr>
          <a:xfrm>
            <a:off x="0" y="4"/>
            <a:ext cx="12192000" cy="6855555"/>
          </a:xfrm>
          <a:solidFill>
            <a:schemeClr val="accent1">
              <a:tint val="20000"/>
            </a:schemeClr>
          </a:solidFill>
        </p:spPr>
        <p:txBody>
          <a:bodyPr rtlCol="0" anchor="ctr">
            <a:normAutofit/>
          </a:bodyPr>
          <a:lstStyle>
            <a:lvl1pPr marL="0" indent="0" algn="ctr">
              <a:buNone/>
              <a:defRPr sz="4267">
                <a:solidFill>
                  <a:srgbClr val="000000"/>
                </a:solidFill>
                <a:effectLst>
                  <a:outerShdw blurRad="38100" dist="38100" dir="2700000" algn="tl">
                    <a:srgbClr val="000000">
                      <a:alpha val="43137"/>
                    </a:srgbClr>
                  </a:outerShdw>
                </a:effectLs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nl-NL" noProof="0" dirty="0"/>
          </a:p>
        </p:txBody>
      </p:sp>
    </p:spTree>
    <p:extLst>
      <p:ext uri="{BB962C8B-B14F-4D97-AF65-F5344CB8AC3E}">
        <p14:creationId xmlns:p14="http://schemas.microsoft.com/office/powerpoint/2010/main" val="37525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ductieslide 2 fotos">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DFD80D71-A0B5-4727-A0D7-1AF52F878FB2}"/>
              </a:ext>
            </a:extLst>
          </p:cNvPr>
          <p:cNvSpPr txBox="1">
            <a:spLocks noChangeArrowheads="1"/>
          </p:cNvSpPr>
          <p:nvPr userDrawn="1"/>
        </p:nvSpPr>
        <p:spPr bwMode="auto">
          <a:xfrm>
            <a:off x="6527800" y="-531283"/>
            <a:ext cx="5664200" cy="46166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nl-NL" altLang="en-US" sz="2400" b="1">
                <a:solidFill>
                  <a:srgbClr val="C00000"/>
                </a:solidFill>
                <a:cs typeface="Arial" pitchFamily="34" charset="0"/>
              </a:rPr>
              <a:t>introduction</a:t>
            </a:r>
            <a:endParaRPr lang="en-US" altLang="en-US" sz="2400" b="1">
              <a:solidFill>
                <a:srgbClr val="C00000"/>
              </a:solidFill>
              <a:cs typeface="Arial" pitchFamily="34" charset="0"/>
            </a:endParaRPr>
          </a:p>
        </p:txBody>
      </p:sp>
      <p:sp>
        <p:nvSpPr>
          <p:cNvPr id="10" name="TextBox 9">
            <a:extLst>
              <a:ext uri="{FF2B5EF4-FFF2-40B4-BE49-F238E27FC236}">
                <a16:creationId xmlns:a16="http://schemas.microsoft.com/office/drawing/2014/main" id="{535E1DF5-52D6-4DD1-80B6-92CF8AC02588}"/>
              </a:ext>
            </a:extLst>
          </p:cNvPr>
          <p:cNvSpPr txBox="1">
            <a:spLocks noChangeArrowheads="1"/>
          </p:cNvSpPr>
          <p:nvPr userDrawn="1"/>
        </p:nvSpPr>
        <p:spPr bwMode="auto">
          <a:xfrm>
            <a:off x="12289367" y="8467"/>
            <a:ext cx="2374900" cy="379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Insert picture</a:t>
            </a:r>
            <a:endParaRPr lang="en-US" altLang="en-US" sz="1867" b="1">
              <a:solidFill>
                <a:srgbClr val="C00000"/>
              </a:solidFill>
              <a:cs typeface="Arial" pitchFamily="34" charset="0"/>
            </a:endParaRPr>
          </a:p>
        </p:txBody>
      </p:sp>
      <p:cxnSp>
        <p:nvCxnSpPr>
          <p:cNvPr id="13" name="Straight Connector 12">
            <a:extLst>
              <a:ext uri="{FF2B5EF4-FFF2-40B4-BE49-F238E27FC236}">
                <a16:creationId xmlns:a16="http://schemas.microsoft.com/office/drawing/2014/main" id="{4A545EFD-DB19-4F83-B783-EB36266904A0}"/>
              </a:ext>
            </a:extLst>
          </p:cNvPr>
          <p:cNvCxnSpPr/>
          <p:nvPr userDrawn="1"/>
        </p:nvCxnSpPr>
        <p:spPr>
          <a:xfrm>
            <a:off x="12361333"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1">
            <a:extLst>
              <a:ext uri="{FF2B5EF4-FFF2-40B4-BE49-F238E27FC236}">
                <a16:creationId xmlns:a16="http://schemas.microsoft.com/office/drawing/2014/main" id="{D8EDA337-EF68-47D3-8B00-45AD14FDB156}"/>
              </a:ext>
            </a:extLst>
          </p:cNvPr>
          <p:cNvSpPr txBox="1">
            <a:spLocks noChangeArrowheads="1"/>
          </p:cNvSpPr>
          <p:nvPr userDrawn="1"/>
        </p:nvSpPr>
        <p:spPr bwMode="auto">
          <a:xfrm>
            <a:off x="12793133" y="476251"/>
            <a:ext cx="1727200" cy="10156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Change the image by deleting the existing image. Click on the icon that appears to insert an image.</a:t>
            </a:r>
          </a:p>
        </p:txBody>
      </p:sp>
      <p:pic>
        <p:nvPicPr>
          <p:cNvPr id="15" name="Picture 12">
            <a:extLst>
              <a:ext uri="{FF2B5EF4-FFF2-40B4-BE49-F238E27FC236}">
                <a16:creationId xmlns:a16="http://schemas.microsoft.com/office/drawing/2014/main" id="{7B439C52-DB22-4BCD-9AD9-A9C56A1501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65100" y="119591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3">
            <a:extLst>
              <a:ext uri="{FF2B5EF4-FFF2-40B4-BE49-F238E27FC236}">
                <a16:creationId xmlns:a16="http://schemas.microsoft.com/office/drawing/2014/main" id="{995D4F93-C163-4527-9187-EE7781D5DA1F}"/>
              </a:ext>
            </a:extLst>
          </p:cNvPr>
          <p:cNvSpPr txBox="1">
            <a:spLocks noChangeArrowheads="1"/>
          </p:cNvSpPr>
          <p:nvPr userDrawn="1"/>
        </p:nvSpPr>
        <p:spPr bwMode="auto">
          <a:xfrm>
            <a:off x="12803718" y="1813985"/>
            <a:ext cx="1782233" cy="646331"/>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a:cs typeface="Arial" pitchFamily="34" charset="0"/>
              </a:rPr>
              <a:t>Select a picture you would like to insert and then click on </a:t>
            </a:r>
            <a:r>
              <a:rPr lang="nl-NL" altLang="en-US" sz="1200" b="1">
                <a:cs typeface="Arial" pitchFamily="34" charset="0"/>
              </a:rPr>
              <a:t>‘Insert’</a:t>
            </a:r>
            <a:endParaRPr lang="en-US" altLang="en-US" sz="1200" b="1">
              <a:cs typeface="Arial" pitchFamily="34" charset="0"/>
            </a:endParaRPr>
          </a:p>
        </p:txBody>
      </p:sp>
      <p:grpSp>
        <p:nvGrpSpPr>
          <p:cNvPr id="17" name="Group 14">
            <a:extLst>
              <a:ext uri="{FF2B5EF4-FFF2-40B4-BE49-F238E27FC236}">
                <a16:creationId xmlns:a16="http://schemas.microsoft.com/office/drawing/2014/main" id="{534B1E70-5901-4566-8D8C-1F252DF6BC81}"/>
              </a:ext>
            </a:extLst>
          </p:cNvPr>
          <p:cNvGrpSpPr>
            <a:grpSpLocks/>
          </p:cNvGrpSpPr>
          <p:nvPr userDrawn="1"/>
        </p:nvGrpSpPr>
        <p:grpSpPr bwMode="auto">
          <a:xfrm>
            <a:off x="12410017" y="1873254"/>
            <a:ext cx="287867" cy="338554"/>
            <a:chOff x="12494133" y="2712391"/>
            <a:chExt cx="288032" cy="337563"/>
          </a:xfrm>
        </p:grpSpPr>
        <p:sp>
          <p:nvSpPr>
            <p:cNvPr id="18" name="Rectangle 17">
              <a:extLst>
                <a:ext uri="{FF2B5EF4-FFF2-40B4-BE49-F238E27FC236}">
                  <a16:creationId xmlns:a16="http://schemas.microsoft.com/office/drawing/2014/main" id="{C4B82568-539F-4B8B-8116-3FAB23FBD80D}"/>
                </a:ext>
              </a:extLst>
            </p:cNvPr>
            <p:cNvSpPr/>
            <p:nvPr/>
          </p:nvSpPr>
          <p:spPr>
            <a:xfrm>
              <a:off x="12506840" y="2720833"/>
              <a:ext cx="252027" cy="253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9" name="TextBox 16">
              <a:extLst>
                <a:ext uri="{FF2B5EF4-FFF2-40B4-BE49-F238E27FC236}">
                  <a16:creationId xmlns:a16="http://schemas.microsoft.com/office/drawing/2014/main" id="{0B9C2A89-BE7E-48B5-9ED0-D8162E665603}"/>
                </a:ext>
              </a:extLst>
            </p:cNvPr>
            <p:cNvSpPr txBox="1">
              <a:spLocks noChangeArrowheads="1"/>
            </p:cNvSpPr>
            <p:nvPr/>
          </p:nvSpPr>
          <p:spPr bwMode="auto">
            <a:xfrm>
              <a:off x="12494133" y="2712391"/>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sp>
        <p:nvSpPr>
          <p:cNvPr id="20" name="Rectangle 19">
            <a:extLst>
              <a:ext uri="{FF2B5EF4-FFF2-40B4-BE49-F238E27FC236}">
                <a16:creationId xmlns:a16="http://schemas.microsoft.com/office/drawing/2014/main" id="{E89F25E6-3918-4DF0-943A-24CEF63F4982}"/>
              </a:ext>
            </a:extLst>
          </p:cNvPr>
          <p:cNvSpPr/>
          <p:nvPr userDrawn="1"/>
        </p:nvSpPr>
        <p:spPr>
          <a:xfrm>
            <a:off x="12416367" y="558801"/>
            <a:ext cx="251884" cy="251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1" name="TextBox 18">
            <a:extLst>
              <a:ext uri="{FF2B5EF4-FFF2-40B4-BE49-F238E27FC236}">
                <a16:creationId xmlns:a16="http://schemas.microsoft.com/office/drawing/2014/main" id="{62387EAB-5F71-427A-94B4-5353B8312A86}"/>
              </a:ext>
            </a:extLst>
          </p:cNvPr>
          <p:cNvSpPr txBox="1">
            <a:spLocks noChangeArrowheads="1"/>
          </p:cNvSpPr>
          <p:nvPr userDrawn="1"/>
        </p:nvSpPr>
        <p:spPr bwMode="auto">
          <a:xfrm>
            <a:off x="12405784" y="548218"/>
            <a:ext cx="287867" cy="3385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sp>
        <p:nvSpPr>
          <p:cNvPr id="22" name="TextBox 19">
            <a:extLst>
              <a:ext uri="{FF2B5EF4-FFF2-40B4-BE49-F238E27FC236}">
                <a16:creationId xmlns:a16="http://schemas.microsoft.com/office/drawing/2014/main" id="{4780BC20-E15C-4FFF-8052-0AF5C8746D9E}"/>
              </a:ext>
            </a:extLst>
          </p:cNvPr>
          <p:cNvSpPr txBox="1">
            <a:spLocks noChangeArrowheads="1"/>
          </p:cNvSpPr>
          <p:nvPr userDrawn="1"/>
        </p:nvSpPr>
        <p:spPr bwMode="auto">
          <a:xfrm>
            <a:off x="12791018" y="2501901"/>
            <a:ext cx="1729316" cy="2348656"/>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333">
                <a:cs typeface="Arial" pitchFamily="34" charset="0"/>
              </a:rPr>
              <a:t>If you want to scale or drag the image, go to </a:t>
            </a:r>
            <a:r>
              <a:rPr lang="en-US" altLang="en-US" sz="1333" b="1">
                <a:cs typeface="Arial" pitchFamily="34" charset="0"/>
              </a:rPr>
              <a:t>‘Drawing Tools' </a:t>
            </a:r>
            <a:r>
              <a:rPr lang="en-US" altLang="en-US" sz="1333">
                <a:cs typeface="Arial" pitchFamily="34" charset="0"/>
              </a:rPr>
              <a:t>and click </a:t>
            </a:r>
            <a:r>
              <a:rPr lang="en-US" altLang="en-US" sz="1333" b="1">
                <a:cs typeface="Arial" pitchFamily="34" charset="0"/>
              </a:rPr>
              <a:t>'Crop'. </a:t>
            </a:r>
            <a:r>
              <a:rPr lang="en-US" altLang="en-US" sz="1333">
                <a:cs typeface="Arial" pitchFamily="34" charset="0"/>
              </a:rPr>
              <a:t>With the white rounds you can scale the image, with the black brackets you can scale the image frame.</a:t>
            </a:r>
          </a:p>
        </p:txBody>
      </p:sp>
      <p:pic>
        <p:nvPicPr>
          <p:cNvPr id="23" name="Picture 5">
            <a:extLst>
              <a:ext uri="{FF2B5EF4-FFF2-40B4-BE49-F238E27FC236}">
                <a16:creationId xmlns:a16="http://schemas.microsoft.com/office/drawing/2014/main" id="{B05DF809-D76C-4881-881D-28512BE644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07433" y="3708400"/>
            <a:ext cx="273051" cy="47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a:extLst>
              <a:ext uri="{FF2B5EF4-FFF2-40B4-BE49-F238E27FC236}">
                <a16:creationId xmlns:a16="http://schemas.microsoft.com/office/drawing/2014/main" id="{7AF46170-BEF1-4BEE-B7C2-F6D9F511C654}"/>
              </a:ext>
            </a:extLst>
          </p:cNvPr>
          <p:cNvCxnSpPr/>
          <p:nvPr userDrawn="1"/>
        </p:nvCxnSpPr>
        <p:spPr>
          <a:xfrm>
            <a:off x="12388851" y="4326467"/>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8A1DB3-917B-4FAA-9516-1FBE573A3335}"/>
              </a:ext>
            </a:extLst>
          </p:cNvPr>
          <p:cNvCxnSpPr/>
          <p:nvPr userDrawn="1"/>
        </p:nvCxnSpPr>
        <p:spPr>
          <a:xfrm>
            <a:off x="12371917" y="1701800"/>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6" name="Group 23">
            <a:extLst>
              <a:ext uri="{FF2B5EF4-FFF2-40B4-BE49-F238E27FC236}">
                <a16:creationId xmlns:a16="http://schemas.microsoft.com/office/drawing/2014/main" id="{D96F5EBB-4925-4B30-8800-DFE81CC6CF11}"/>
              </a:ext>
            </a:extLst>
          </p:cNvPr>
          <p:cNvGrpSpPr>
            <a:grpSpLocks/>
          </p:cNvGrpSpPr>
          <p:nvPr userDrawn="1"/>
        </p:nvGrpSpPr>
        <p:grpSpPr bwMode="auto">
          <a:xfrm>
            <a:off x="12420600" y="2504017"/>
            <a:ext cx="287867" cy="338554"/>
            <a:chOff x="12492689" y="2721406"/>
            <a:chExt cx="288032" cy="339503"/>
          </a:xfrm>
        </p:grpSpPr>
        <p:sp>
          <p:nvSpPr>
            <p:cNvPr id="27" name="Rectangle 26">
              <a:extLst>
                <a:ext uri="{FF2B5EF4-FFF2-40B4-BE49-F238E27FC236}">
                  <a16:creationId xmlns:a16="http://schemas.microsoft.com/office/drawing/2014/main" id="{A9B9C3B3-B470-4326-BB18-6E85CC68C04B}"/>
                </a:ext>
              </a:extLst>
            </p:cNvPr>
            <p:cNvSpPr/>
            <p:nvPr/>
          </p:nvSpPr>
          <p:spPr>
            <a:xfrm>
              <a:off x="12507515" y="2721406"/>
              <a:ext cx="252027"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8" name="TextBox 25">
              <a:extLst>
                <a:ext uri="{FF2B5EF4-FFF2-40B4-BE49-F238E27FC236}">
                  <a16:creationId xmlns:a16="http://schemas.microsoft.com/office/drawing/2014/main" id="{D1793695-8516-4442-99E7-A6C14E3EA6C6}"/>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cxnSp>
        <p:nvCxnSpPr>
          <p:cNvPr id="29" name="Straight Connector 28">
            <a:extLst>
              <a:ext uri="{FF2B5EF4-FFF2-40B4-BE49-F238E27FC236}">
                <a16:creationId xmlns:a16="http://schemas.microsoft.com/office/drawing/2014/main" id="{801AF9F6-0E8A-4E01-B8D0-DFCE0C07B6F2}"/>
              </a:ext>
            </a:extLst>
          </p:cNvPr>
          <p:cNvCxnSpPr/>
          <p:nvPr userDrawn="1"/>
        </p:nvCxnSpPr>
        <p:spPr>
          <a:xfrm>
            <a:off x="12384618" y="2421467"/>
            <a:ext cx="2161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7">
            <a:extLst>
              <a:ext uri="{FF2B5EF4-FFF2-40B4-BE49-F238E27FC236}">
                <a16:creationId xmlns:a16="http://schemas.microsoft.com/office/drawing/2014/main" id="{EB38AB7C-CFB4-435C-AA3C-CEF9FB7302FC}"/>
              </a:ext>
            </a:extLst>
          </p:cNvPr>
          <p:cNvSpPr txBox="1">
            <a:spLocks noChangeArrowheads="1"/>
          </p:cNvSpPr>
          <p:nvPr userDrawn="1"/>
        </p:nvSpPr>
        <p:spPr bwMode="auto">
          <a:xfrm>
            <a:off x="-2508250" y="8467"/>
            <a:ext cx="2374900" cy="66697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867" b="1">
                <a:solidFill>
                  <a:srgbClr val="C00000"/>
                </a:solidFill>
                <a:cs typeface="Arial" pitchFamily="34" charset="0"/>
              </a:rPr>
              <a:t>Working with text levels</a:t>
            </a:r>
            <a:endParaRPr lang="en-US" altLang="en-US" sz="1867" b="1">
              <a:solidFill>
                <a:srgbClr val="C00000"/>
              </a:solidFill>
              <a:cs typeface="Arial" pitchFamily="34" charset="0"/>
            </a:endParaRPr>
          </a:p>
        </p:txBody>
      </p:sp>
      <p:cxnSp>
        <p:nvCxnSpPr>
          <p:cNvPr id="31" name="Straight Connector 30">
            <a:extLst>
              <a:ext uri="{FF2B5EF4-FFF2-40B4-BE49-F238E27FC236}">
                <a16:creationId xmlns:a16="http://schemas.microsoft.com/office/drawing/2014/main" id="{02BADBBB-0C50-4AA6-82FC-16AD4E5BABC7}"/>
              </a:ext>
            </a:extLst>
          </p:cNvPr>
          <p:cNvCxnSpPr/>
          <p:nvPr userDrawn="1"/>
        </p:nvCxnSpPr>
        <p:spPr>
          <a:xfrm>
            <a:off x="-2436284" y="404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E25A26B-0A4A-4A2E-89AF-84A124AC5586}"/>
              </a:ext>
            </a:extLst>
          </p:cNvPr>
          <p:cNvCxnSpPr/>
          <p:nvPr userDrawn="1"/>
        </p:nvCxnSpPr>
        <p:spPr>
          <a:xfrm>
            <a:off x="-2436284" y="2055284"/>
            <a:ext cx="2159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E642F528-AED5-4E1C-91DF-8D08C5739CF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45963" t="15443" r="5869" b="19995"/>
          <a:stretch>
            <a:fillRect/>
          </a:stretch>
        </p:blipFill>
        <p:spPr bwMode="auto">
          <a:xfrm>
            <a:off x="-2311400" y="1272118"/>
            <a:ext cx="321733" cy="3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1">
            <a:extLst>
              <a:ext uri="{FF2B5EF4-FFF2-40B4-BE49-F238E27FC236}">
                <a16:creationId xmlns:a16="http://schemas.microsoft.com/office/drawing/2014/main" id="{B46A0A03-FF18-4103-93FB-09A56722B4E9}"/>
              </a:ext>
            </a:extLst>
          </p:cNvPr>
          <p:cNvSpPr txBox="1">
            <a:spLocks noChangeArrowheads="1"/>
          </p:cNvSpPr>
          <p:nvPr userDrawn="1"/>
        </p:nvSpPr>
        <p:spPr bwMode="auto">
          <a:xfrm>
            <a:off x="-2410884" y="476251"/>
            <a:ext cx="2133600" cy="120032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cs typeface="Arial" pitchFamily="34" charset="0"/>
              </a:rPr>
              <a:t>The UvA template has a number of pre-programmed text levels. Go to 'Home' and then to 'Paragraph' to easily switch between different levels</a:t>
            </a:r>
            <a:endParaRPr lang="en-US" altLang="en-US" sz="1200" b="1">
              <a:cs typeface="Arial" pitchFamily="34" charset="0"/>
            </a:endParaRPr>
          </a:p>
        </p:txBody>
      </p:sp>
      <p:sp>
        <p:nvSpPr>
          <p:cNvPr id="35" name="TextBox 32">
            <a:extLst>
              <a:ext uri="{FF2B5EF4-FFF2-40B4-BE49-F238E27FC236}">
                <a16:creationId xmlns:a16="http://schemas.microsoft.com/office/drawing/2014/main" id="{DFEF7BCB-4395-4E33-901E-283766E89820}"/>
              </a:ext>
            </a:extLst>
          </p:cNvPr>
          <p:cNvSpPr txBox="1">
            <a:spLocks noChangeArrowheads="1"/>
          </p:cNvSpPr>
          <p:nvPr userDrawn="1"/>
        </p:nvSpPr>
        <p:spPr bwMode="auto">
          <a:xfrm>
            <a:off x="-1896533" y="1693334"/>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Down</a:t>
            </a:r>
            <a:endParaRPr lang="en-US" altLang="en-US" sz="1200" b="1">
              <a:solidFill>
                <a:srgbClr val="C00000"/>
              </a:solidFill>
              <a:cs typeface="Arial" pitchFamily="34" charset="0"/>
            </a:endParaRPr>
          </a:p>
        </p:txBody>
      </p:sp>
      <p:sp>
        <p:nvSpPr>
          <p:cNvPr id="36" name="TextBox 33">
            <a:extLst>
              <a:ext uri="{FF2B5EF4-FFF2-40B4-BE49-F238E27FC236}">
                <a16:creationId xmlns:a16="http://schemas.microsoft.com/office/drawing/2014/main" id="{1AFED10F-56A7-4370-94AD-CB85F2102F5A}"/>
              </a:ext>
            </a:extLst>
          </p:cNvPr>
          <p:cNvSpPr txBox="1">
            <a:spLocks noChangeArrowheads="1"/>
          </p:cNvSpPr>
          <p:nvPr userDrawn="1"/>
        </p:nvSpPr>
        <p:spPr bwMode="auto">
          <a:xfrm>
            <a:off x="-1896533" y="1322918"/>
            <a:ext cx="1079500" cy="276999"/>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200" b="1">
                <a:solidFill>
                  <a:srgbClr val="C00000"/>
                </a:solidFill>
                <a:cs typeface="Arial" pitchFamily="34" charset="0"/>
              </a:rPr>
              <a:t>Level Up</a:t>
            </a:r>
            <a:endParaRPr lang="en-US" altLang="en-US" sz="1200" b="1">
              <a:solidFill>
                <a:srgbClr val="C00000"/>
              </a:solidFill>
              <a:cs typeface="Arial" pitchFamily="34" charset="0"/>
            </a:endParaRPr>
          </a:p>
        </p:txBody>
      </p:sp>
      <p:pic>
        <p:nvPicPr>
          <p:cNvPr id="37" name="Picture 2">
            <a:extLst>
              <a:ext uri="{FF2B5EF4-FFF2-40B4-BE49-F238E27FC236}">
                <a16:creationId xmlns:a16="http://schemas.microsoft.com/office/drawing/2014/main" id="{8C88ADEF-E8A0-4C04-8889-3D7F37BCA9E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4675" t="13612" r="47156" b="21828"/>
          <a:stretch>
            <a:fillRect/>
          </a:stretch>
        </p:blipFill>
        <p:spPr bwMode="auto">
          <a:xfrm>
            <a:off x="-2311400" y="1629833"/>
            <a:ext cx="321733" cy="31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5">
            <a:extLst>
              <a:ext uri="{FF2B5EF4-FFF2-40B4-BE49-F238E27FC236}">
                <a16:creationId xmlns:a16="http://schemas.microsoft.com/office/drawing/2014/main" id="{157AF98C-BD2E-40BE-B882-406B03FE5F00}"/>
              </a:ext>
            </a:extLst>
          </p:cNvPr>
          <p:cNvSpPr txBox="1">
            <a:spLocks noChangeArrowheads="1"/>
          </p:cNvSpPr>
          <p:nvPr userDrawn="1"/>
        </p:nvSpPr>
        <p:spPr bwMode="auto">
          <a:xfrm>
            <a:off x="-2508250" y="2084918"/>
            <a:ext cx="13758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cs typeface="Arial" pitchFamily="34" charset="0"/>
              </a:rPr>
              <a:t>Text levels</a:t>
            </a:r>
            <a:endParaRPr lang="en-US" altLang="en-US" sz="1333" b="1">
              <a:solidFill>
                <a:srgbClr val="C00000"/>
              </a:solidFill>
              <a:cs typeface="Arial" pitchFamily="34" charset="0"/>
            </a:endParaRPr>
          </a:p>
        </p:txBody>
      </p:sp>
      <p:sp>
        <p:nvSpPr>
          <p:cNvPr id="39" name="TextBox 36">
            <a:extLst>
              <a:ext uri="{FF2B5EF4-FFF2-40B4-BE49-F238E27FC236}">
                <a16:creationId xmlns:a16="http://schemas.microsoft.com/office/drawing/2014/main" id="{41924E87-DAB4-4B49-98EF-2825FD200C89}"/>
              </a:ext>
            </a:extLst>
          </p:cNvPr>
          <p:cNvSpPr txBox="1">
            <a:spLocks noChangeArrowheads="1"/>
          </p:cNvSpPr>
          <p:nvPr userDrawn="1"/>
        </p:nvSpPr>
        <p:spPr bwMode="auto">
          <a:xfrm>
            <a:off x="-2167467" y="2453218"/>
            <a:ext cx="1854200"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a:latin typeface="Times New Roman" pitchFamily="18" charset="0"/>
                <a:cs typeface="Arial" pitchFamily="34" charset="0"/>
              </a:rPr>
              <a:t>Body text (24 pt.)</a:t>
            </a:r>
            <a:endParaRPr lang="en-US" altLang="en-US" sz="1333">
              <a:latin typeface="Times New Roman" pitchFamily="18" charset="0"/>
              <a:cs typeface="Arial" pitchFamily="34" charset="0"/>
            </a:endParaRPr>
          </a:p>
        </p:txBody>
      </p:sp>
      <p:sp>
        <p:nvSpPr>
          <p:cNvPr id="40" name="TextBox 37">
            <a:extLst>
              <a:ext uri="{FF2B5EF4-FFF2-40B4-BE49-F238E27FC236}">
                <a16:creationId xmlns:a16="http://schemas.microsoft.com/office/drawing/2014/main" id="{3FEE6207-D019-4CFE-87FA-64EDC9E9C136}"/>
              </a:ext>
            </a:extLst>
          </p:cNvPr>
          <p:cNvSpPr txBox="1">
            <a:spLocks noChangeArrowheads="1"/>
          </p:cNvSpPr>
          <p:nvPr userDrawn="1"/>
        </p:nvSpPr>
        <p:spPr bwMode="auto">
          <a:xfrm>
            <a:off x="-2169584" y="2724151"/>
            <a:ext cx="1854200" cy="297454"/>
          </a:xfrm>
          <a:prstGeom prst="rect">
            <a:avLst/>
          </a:prstGeom>
          <a:noFill/>
          <a:ln>
            <a:noFill/>
          </a:ln>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nl-NL" altLang="en-US" sz="1333">
                <a:latin typeface="Times New Roman" pitchFamily="18" charset="0"/>
                <a:cs typeface="Arial" pitchFamily="34" charset="0"/>
              </a:rPr>
              <a:t>Bullet (24 pt.)</a:t>
            </a:r>
            <a:endParaRPr lang="en-US" altLang="en-US" sz="1333">
              <a:latin typeface="Times New Roman" pitchFamily="18" charset="0"/>
              <a:cs typeface="Arial" pitchFamily="34" charset="0"/>
            </a:endParaRPr>
          </a:p>
        </p:txBody>
      </p:sp>
      <p:sp>
        <p:nvSpPr>
          <p:cNvPr id="41" name="TextBox 38">
            <a:extLst>
              <a:ext uri="{FF2B5EF4-FFF2-40B4-BE49-F238E27FC236}">
                <a16:creationId xmlns:a16="http://schemas.microsoft.com/office/drawing/2014/main" id="{46D9C068-CDA4-4D55-987C-941C08347F28}"/>
              </a:ext>
            </a:extLst>
          </p:cNvPr>
          <p:cNvSpPr txBox="1">
            <a:spLocks noChangeArrowheads="1"/>
          </p:cNvSpPr>
          <p:nvPr userDrawn="1"/>
        </p:nvSpPr>
        <p:spPr bwMode="auto">
          <a:xfrm>
            <a:off x="-2082800" y="3022601"/>
            <a:ext cx="1693333" cy="502573"/>
          </a:xfrm>
          <a:prstGeom prst="rect">
            <a:avLst/>
          </a:prstGeom>
          <a:noFill/>
          <a:ln>
            <a:noFill/>
          </a:ln>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360363" indent="-180975"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defRPr/>
            </a:pPr>
            <a:r>
              <a:rPr lang="nl-NL" altLang="en-US" sz="1333">
                <a:latin typeface="Times New Roman" pitchFamily="18" charset="0"/>
                <a:cs typeface="Arial" pitchFamily="34" charset="0"/>
              </a:rPr>
              <a:t>Sub Bullet (16 pt.)</a:t>
            </a:r>
            <a:endParaRPr lang="en-US" altLang="en-US" sz="1333">
              <a:latin typeface="Times New Roman" pitchFamily="18" charset="0"/>
              <a:cs typeface="Arial" pitchFamily="34" charset="0"/>
            </a:endParaRPr>
          </a:p>
        </p:txBody>
      </p:sp>
      <p:sp>
        <p:nvSpPr>
          <p:cNvPr id="42" name="TextBox 39">
            <a:extLst>
              <a:ext uri="{FF2B5EF4-FFF2-40B4-BE49-F238E27FC236}">
                <a16:creationId xmlns:a16="http://schemas.microsoft.com/office/drawing/2014/main" id="{6E5DBFED-6C34-49D9-BFC6-29D16ADEE826}"/>
              </a:ext>
            </a:extLst>
          </p:cNvPr>
          <p:cNvSpPr txBox="1">
            <a:spLocks noChangeArrowheads="1"/>
          </p:cNvSpPr>
          <p:nvPr userDrawn="1"/>
        </p:nvSpPr>
        <p:spPr bwMode="auto">
          <a:xfrm>
            <a:off x="-2082800" y="3329518"/>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b="1">
                <a:solidFill>
                  <a:srgbClr val="C00000"/>
                </a:solidFill>
                <a:latin typeface="Times New Roman" pitchFamily="18" charset="0"/>
                <a:cs typeface="Arial" pitchFamily="34" charset="0"/>
              </a:rPr>
              <a:t>Title (24 pt)</a:t>
            </a:r>
            <a:endParaRPr lang="en-US" altLang="en-US" sz="1333" b="1">
              <a:solidFill>
                <a:srgbClr val="C00000"/>
              </a:solidFill>
              <a:latin typeface="Times New Roman" pitchFamily="18" charset="0"/>
              <a:cs typeface="Arial" pitchFamily="34" charset="0"/>
            </a:endParaRPr>
          </a:p>
        </p:txBody>
      </p:sp>
      <p:sp>
        <p:nvSpPr>
          <p:cNvPr id="43" name="TextBox 40">
            <a:extLst>
              <a:ext uri="{FF2B5EF4-FFF2-40B4-BE49-F238E27FC236}">
                <a16:creationId xmlns:a16="http://schemas.microsoft.com/office/drawing/2014/main" id="{EE092A82-C384-4D7A-BA82-4BF661189BE5}"/>
              </a:ext>
            </a:extLst>
          </p:cNvPr>
          <p:cNvSpPr txBox="1">
            <a:spLocks noChangeArrowheads="1"/>
          </p:cNvSpPr>
          <p:nvPr userDrawn="1"/>
        </p:nvSpPr>
        <p:spPr bwMode="auto">
          <a:xfrm>
            <a:off x="-2093384" y="3636434"/>
            <a:ext cx="1693333" cy="297454"/>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333" i="1">
                <a:solidFill>
                  <a:srgbClr val="C00000"/>
                </a:solidFill>
                <a:latin typeface="Times New Roman" pitchFamily="18" charset="0"/>
                <a:cs typeface="Arial" pitchFamily="34" charset="0"/>
              </a:rPr>
              <a:t>Title (16 pt)</a:t>
            </a:r>
            <a:endParaRPr lang="en-US" altLang="en-US" sz="1333" i="1">
              <a:solidFill>
                <a:srgbClr val="C00000"/>
              </a:solidFill>
              <a:latin typeface="Times New Roman" pitchFamily="18" charset="0"/>
              <a:cs typeface="Arial" pitchFamily="34" charset="0"/>
            </a:endParaRPr>
          </a:p>
        </p:txBody>
      </p:sp>
      <p:grpSp>
        <p:nvGrpSpPr>
          <p:cNvPr id="44" name="Group 41">
            <a:extLst>
              <a:ext uri="{FF2B5EF4-FFF2-40B4-BE49-F238E27FC236}">
                <a16:creationId xmlns:a16="http://schemas.microsoft.com/office/drawing/2014/main" id="{2F66CC84-1142-4F48-9A7C-E198C36F5FC1}"/>
              </a:ext>
            </a:extLst>
          </p:cNvPr>
          <p:cNvGrpSpPr>
            <a:grpSpLocks/>
          </p:cNvGrpSpPr>
          <p:nvPr userDrawn="1"/>
        </p:nvGrpSpPr>
        <p:grpSpPr bwMode="auto">
          <a:xfrm>
            <a:off x="-2425700" y="2432050"/>
            <a:ext cx="287867" cy="338554"/>
            <a:chOff x="12492689" y="2721406"/>
            <a:chExt cx="288032" cy="339503"/>
          </a:xfrm>
        </p:grpSpPr>
        <p:sp>
          <p:nvSpPr>
            <p:cNvPr id="45" name="Rectangle 44">
              <a:extLst>
                <a:ext uri="{FF2B5EF4-FFF2-40B4-BE49-F238E27FC236}">
                  <a16:creationId xmlns:a16="http://schemas.microsoft.com/office/drawing/2014/main" id="{E2EF78D2-8D6A-4B5C-A687-BD5E3F1E578B}"/>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6" name="TextBox 43">
              <a:extLst>
                <a:ext uri="{FF2B5EF4-FFF2-40B4-BE49-F238E27FC236}">
                  <a16:creationId xmlns:a16="http://schemas.microsoft.com/office/drawing/2014/main" id="{358A96CE-BC41-451F-BCA6-5E914B091DF5}"/>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1</a:t>
              </a:r>
              <a:endParaRPr lang="en-US" altLang="en-US" sz="1600" b="1">
                <a:solidFill>
                  <a:schemeClr val="bg1"/>
                </a:solidFill>
                <a:cs typeface="Arial" pitchFamily="34" charset="0"/>
              </a:endParaRPr>
            </a:p>
          </p:txBody>
        </p:sp>
      </p:grpSp>
      <p:grpSp>
        <p:nvGrpSpPr>
          <p:cNvPr id="47" name="Group 44">
            <a:extLst>
              <a:ext uri="{FF2B5EF4-FFF2-40B4-BE49-F238E27FC236}">
                <a16:creationId xmlns:a16="http://schemas.microsoft.com/office/drawing/2014/main" id="{A36284F6-206B-4674-80E0-7FC51D7A7BEC}"/>
              </a:ext>
            </a:extLst>
          </p:cNvPr>
          <p:cNvGrpSpPr>
            <a:grpSpLocks/>
          </p:cNvGrpSpPr>
          <p:nvPr userDrawn="1"/>
        </p:nvGrpSpPr>
        <p:grpSpPr bwMode="auto">
          <a:xfrm>
            <a:off x="-2425700" y="2726266"/>
            <a:ext cx="287867" cy="338554"/>
            <a:chOff x="12492689" y="2721406"/>
            <a:chExt cx="288032" cy="339503"/>
          </a:xfrm>
        </p:grpSpPr>
        <p:sp>
          <p:nvSpPr>
            <p:cNvPr id="48" name="Rectangle 47">
              <a:extLst>
                <a:ext uri="{FF2B5EF4-FFF2-40B4-BE49-F238E27FC236}">
                  <a16:creationId xmlns:a16="http://schemas.microsoft.com/office/drawing/2014/main" id="{510D2C79-314C-4020-9C8C-B8D6155231F9}"/>
                </a:ext>
              </a:extLst>
            </p:cNvPr>
            <p:cNvSpPr/>
            <p:nvPr/>
          </p:nvSpPr>
          <p:spPr>
            <a:xfrm>
              <a:off x="12507514" y="2721406"/>
              <a:ext cx="252029" cy="25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9" name="TextBox 46">
              <a:extLst>
                <a:ext uri="{FF2B5EF4-FFF2-40B4-BE49-F238E27FC236}">
                  <a16:creationId xmlns:a16="http://schemas.microsoft.com/office/drawing/2014/main" id="{67E53D7E-C2E8-4FF9-A1B6-FEAEE43F1B87}"/>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2</a:t>
              </a:r>
              <a:endParaRPr lang="en-US" altLang="en-US" sz="1600" b="1">
                <a:solidFill>
                  <a:schemeClr val="bg1"/>
                </a:solidFill>
                <a:cs typeface="Arial" pitchFamily="34" charset="0"/>
              </a:endParaRPr>
            </a:p>
          </p:txBody>
        </p:sp>
      </p:grpSp>
      <p:grpSp>
        <p:nvGrpSpPr>
          <p:cNvPr id="50" name="Group 47">
            <a:extLst>
              <a:ext uri="{FF2B5EF4-FFF2-40B4-BE49-F238E27FC236}">
                <a16:creationId xmlns:a16="http://schemas.microsoft.com/office/drawing/2014/main" id="{C601D554-60FE-40FA-98B3-88ED0484BA37}"/>
              </a:ext>
            </a:extLst>
          </p:cNvPr>
          <p:cNvGrpSpPr>
            <a:grpSpLocks/>
          </p:cNvGrpSpPr>
          <p:nvPr userDrawn="1"/>
        </p:nvGrpSpPr>
        <p:grpSpPr bwMode="auto">
          <a:xfrm>
            <a:off x="-2425700" y="3022595"/>
            <a:ext cx="287867" cy="338553"/>
            <a:chOff x="12492689" y="2721406"/>
            <a:chExt cx="288032" cy="337562"/>
          </a:xfrm>
        </p:grpSpPr>
        <p:sp>
          <p:nvSpPr>
            <p:cNvPr id="51" name="Rectangle 50">
              <a:extLst>
                <a:ext uri="{FF2B5EF4-FFF2-40B4-BE49-F238E27FC236}">
                  <a16:creationId xmlns:a16="http://schemas.microsoft.com/office/drawing/2014/main" id="{E2B30FC2-1C08-4088-B72A-881A1BBC13E8}"/>
                </a:ext>
              </a:extLst>
            </p:cNvPr>
            <p:cNvSpPr/>
            <p:nvPr/>
          </p:nvSpPr>
          <p:spPr>
            <a:xfrm>
              <a:off x="12507514" y="2721406"/>
              <a:ext cx="252029"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2" name="TextBox 49">
              <a:extLst>
                <a:ext uri="{FF2B5EF4-FFF2-40B4-BE49-F238E27FC236}">
                  <a16:creationId xmlns:a16="http://schemas.microsoft.com/office/drawing/2014/main" id="{CCE3F0CE-DFEC-4A3F-B9A8-F21BB2D8F480}"/>
                </a:ext>
              </a:extLst>
            </p:cNvPr>
            <p:cNvSpPr txBox="1">
              <a:spLocks noChangeArrowheads="1"/>
            </p:cNvSpPr>
            <p:nvPr/>
          </p:nvSpPr>
          <p:spPr bwMode="auto">
            <a:xfrm>
              <a:off x="12492689" y="2721406"/>
              <a:ext cx="288032" cy="337562"/>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3</a:t>
              </a:r>
              <a:endParaRPr lang="en-US" altLang="en-US" sz="1600" b="1">
                <a:solidFill>
                  <a:schemeClr val="bg1"/>
                </a:solidFill>
                <a:cs typeface="Arial" pitchFamily="34" charset="0"/>
              </a:endParaRPr>
            </a:p>
          </p:txBody>
        </p:sp>
      </p:grpSp>
      <p:grpSp>
        <p:nvGrpSpPr>
          <p:cNvPr id="53" name="Group 50">
            <a:extLst>
              <a:ext uri="{FF2B5EF4-FFF2-40B4-BE49-F238E27FC236}">
                <a16:creationId xmlns:a16="http://schemas.microsoft.com/office/drawing/2014/main" id="{C89CA2EB-2786-4B4E-AE34-0E1521EE2F40}"/>
              </a:ext>
            </a:extLst>
          </p:cNvPr>
          <p:cNvGrpSpPr>
            <a:grpSpLocks/>
          </p:cNvGrpSpPr>
          <p:nvPr userDrawn="1"/>
        </p:nvGrpSpPr>
        <p:grpSpPr bwMode="auto">
          <a:xfrm>
            <a:off x="-2425700" y="3329517"/>
            <a:ext cx="287867" cy="338554"/>
            <a:chOff x="12492689" y="2721406"/>
            <a:chExt cx="288032" cy="339503"/>
          </a:xfrm>
        </p:grpSpPr>
        <p:sp>
          <p:nvSpPr>
            <p:cNvPr id="54" name="Rectangle 53">
              <a:extLst>
                <a:ext uri="{FF2B5EF4-FFF2-40B4-BE49-F238E27FC236}">
                  <a16:creationId xmlns:a16="http://schemas.microsoft.com/office/drawing/2014/main" id="{B7E9BDF7-B941-4F7C-9139-7420CD89AA4C}"/>
                </a:ext>
              </a:extLst>
            </p:cNvPr>
            <p:cNvSpPr/>
            <p:nvPr/>
          </p:nvSpPr>
          <p:spPr>
            <a:xfrm>
              <a:off x="12507514" y="2721406"/>
              <a:ext cx="252029" cy="252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5" name="TextBox 52">
              <a:extLst>
                <a:ext uri="{FF2B5EF4-FFF2-40B4-BE49-F238E27FC236}">
                  <a16:creationId xmlns:a16="http://schemas.microsoft.com/office/drawing/2014/main" id="{B8A109F2-DFAB-4FC6-A514-21F6F971589C}"/>
                </a:ext>
              </a:extLst>
            </p:cNvPr>
            <p:cNvSpPr txBox="1">
              <a:spLocks noChangeArrowheads="1"/>
            </p:cNvSpPr>
            <p:nvPr/>
          </p:nvSpPr>
          <p:spPr bwMode="auto">
            <a:xfrm>
              <a:off x="12492689" y="2721406"/>
              <a:ext cx="288032" cy="33950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4</a:t>
              </a:r>
              <a:endParaRPr lang="en-US" altLang="en-US" sz="1600" b="1">
                <a:solidFill>
                  <a:schemeClr val="bg1"/>
                </a:solidFill>
                <a:cs typeface="Arial" pitchFamily="34" charset="0"/>
              </a:endParaRPr>
            </a:p>
          </p:txBody>
        </p:sp>
      </p:grpSp>
      <p:grpSp>
        <p:nvGrpSpPr>
          <p:cNvPr id="56" name="Group 53">
            <a:extLst>
              <a:ext uri="{FF2B5EF4-FFF2-40B4-BE49-F238E27FC236}">
                <a16:creationId xmlns:a16="http://schemas.microsoft.com/office/drawing/2014/main" id="{E1B79951-A9F5-42AF-8E51-F1EF2C3B10BD}"/>
              </a:ext>
            </a:extLst>
          </p:cNvPr>
          <p:cNvGrpSpPr>
            <a:grpSpLocks/>
          </p:cNvGrpSpPr>
          <p:nvPr userDrawn="1"/>
        </p:nvGrpSpPr>
        <p:grpSpPr bwMode="auto">
          <a:xfrm>
            <a:off x="-2427818" y="3630088"/>
            <a:ext cx="287867" cy="338554"/>
            <a:chOff x="12492689" y="2721406"/>
            <a:chExt cx="288032" cy="337563"/>
          </a:xfrm>
        </p:grpSpPr>
        <p:sp>
          <p:nvSpPr>
            <p:cNvPr id="57" name="Rectangle 56">
              <a:extLst>
                <a:ext uri="{FF2B5EF4-FFF2-40B4-BE49-F238E27FC236}">
                  <a16:creationId xmlns:a16="http://schemas.microsoft.com/office/drawing/2014/main" id="{C5B5AA6B-696A-4EAB-9802-8A0445D18379}"/>
                </a:ext>
              </a:extLst>
            </p:cNvPr>
            <p:cNvSpPr/>
            <p:nvPr/>
          </p:nvSpPr>
          <p:spPr>
            <a:xfrm>
              <a:off x="12507515" y="2721406"/>
              <a:ext cx="252027" cy="251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58" name="TextBox 55">
              <a:extLst>
                <a:ext uri="{FF2B5EF4-FFF2-40B4-BE49-F238E27FC236}">
                  <a16:creationId xmlns:a16="http://schemas.microsoft.com/office/drawing/2014/main" id="{3A68F856-FAEC-4C8D-B34E-188C35B7ACE2}"/>
                </a:ext>
              </a:extLst>
            </p:cNvPr>
            <p:cNvSpPr txBox="1">
              <a:spLocks noChangeArrowheads="1"/>
            </p:cNvSpPr>
            <p:nvPr/>
          </p:nvSpPr>
          <p:spPr bwMode="auto">
            <a:xfrm>
              <a:off x="12492689" y="2721406"/>
              <a:ext cx="288032" cy="337563"/>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nl-NL" altLang="en-US" sz="1600" b="1">
                  <a:solidFill>
                    <a:schemeClr val="bg1"/>
                  </a:solidFill>
                  <a:cs typeface="Arial" pitchFamily="34" charset="0"/>
                </a:rPr>
                <a:t>5</a:t>
              </a:r>
              <a:endParaRPr lang="en-US" altLang="en-US" sz="1600" b="1">
                <a:solidFill>
                  <a:schemeClr val="bg1"/>
                </a:solidFill>
                <a:cs typeface="Arial" pitchFamily="34" charset="0"/>
              </a:endParaRPr>
            </a:p>
          </p:txBody>
        </p:sp>
      </p:grpSp>
      <p:sp>
        <p:nvSpPr>
          <p:cNvPr id="6" name="Title 5"/>
          <p:cNvSpPr>
            <a:spLocks noGrp="1"/>
          </p:cNvSpPr>
          <p:nvPr>
            <p:ph type="title"/>
          </p:nvPr>
        </p:nvSpPr>
        <p:spPr/>
        <p:txBody>
          <a:bodyPr>
            <a:normAutofit/>
          </a:bodyPr>
          <a:lstStyle>
            <a:lvl1pPr>
              <a:defRPr sz="4800">
                <a:solidFill>
                  <a:schemeClr val="accent1"/>
                </a:solidFill>
              </a:defRPr>
            </a:lvl1pPr>
          </a:lstStyle>
          <a:p>
            <a:r>
              <a:rPr lang="en-US" dirty="0"/>
              <a:t>Click to edit Master title style</a:t>
            </a:r>
            <a:endParaRPr lang="nl-NL" dirty="0"/>
          </a:p>
        </p:txBody>
      </p:sp>
      <p:sp useBgFill="1">
        <p:nvSpPr>
          <p:cNvPr id="8" name="Picture Placeholder 7"/>
          <p:cNvSpPr>
            <a:spLocks noGrp="1"/>
          </p:cNvSpPr>
          <p:nvPr>
            <p:ph type="pic" sz="quarter" idx="10"/>
          </p:nvPr>
        </p:nvSpPr>
        <p:spPr>
          <a:xfrm>
            <a:off x="576268" y="2355851"/>
            <a:ext cx="2395537" cy="2414588"/>
          </a:xfrm>
          <a:solidFill>
            <a:schemeClr val="accent1">
              <a:tint val="20000"/>
            </a:schemeClr>
          </a:solidFill>
        </p:spPr>
        <p:txBody>
          <a:bodyPr rtlCol="0" anchor="ctr">
            <a:normAutofit/>
          </a:bodyPr>
          <a:lstStyle>
            <a:lvl1pPr algn="ctr">
              <a:defRPr>
                <a:solidFill>
                  <a:srgbClr val="000000"/>
                </a:solidFill>
              </a:defRPr>
            </a:lvl1pPr>
          </a:lstStyle>
          <a:p>
            <a:pPr lvl="0"/>
            <a:r>
              <a:rPr lang="en-US" noProof="0"/>
              <a:t>Click icon to add picture</a:t>
            </a:r>
            <a:endParaRPr lang="nl-NL" noProof="0" dirty="0"/>
          </a:p>
        </p:txBody>
      </p:sp>
      <p:sp useBgFill="1">
        <p:nvSpPr>
          <p:cNvPr id="9" name="Picture Placeholder 7"/>
          <p:cNvSpPr>
            <a:spLocks noGrp="1"/>
          </p:cNvSpPr>
          <p:nvPr>
            <p:ph type="pic" sz="quarter" idx="11"/>
          </p:nvPr>
        </p:nvSpPr>
        <p:spPr>
          <a:xfrm>
            <a:off x="6221417" y="2364241"/>
            <a:ext cx="2416175" cy="2406199"/>
          </a:xfrm>
          <a:solidFill>
            <a:schemeClr val="accent1">
              <a:tint val="20000"/>
            </a:schemeClr>
          </a:solidFill>
        </p:spPr>
        <p:txBody>
          <a:bodyPr rtlCol="0" anchor="ctr">
            <a:normAutofit/>
          </a:bodyPr>
          <a:lstStyle>
            <a:lvl1pPr algn="ctr">
              <a:defRPr>
                <a:solidFill>
                  <a:srgbClr val="000000"/>
                </a:solidFill>
              </a:defRPr>
            </a:lvl1pPr>
          </a:lstStyle>
          <a:p>
            <a:pPr lvl="0"/>
            <a:r>
              <a:rPr lang="en-US" noProof="0"/>
              <a:t>Click icon to add picture</a:t>
            </a:r>
            <a:endParaRPr lang="nl-NL" noProof="0" dirty="0"/>
          </a:p>
        </p:txBody>
      </p:sp>
      <p:sp>
        <p:nvSpPr>
          <p:cNvPr id="11" name="Text Placeholder 10"/>
          <p:cNvSpPr>
            <a:spLocks noGrp="1"/>
          </p:cNvSpPr>
          <p:nvPr>
            <p:ph type="body" sz="quarter" idx="12"/>
          </p:nvPr>
        </p:nvSpPr>
        <p:spPr>
          <a:xfrm>
            <a:off x="3190461" y="2355851"/>
            <a:ext cx="2905539" cy="2414588"/>
          </a:xfrm>
        </p:spPr>
        <p:txBody>
          <a:bodyPr>
            <a:normAutofit/>
          </a:bodyPr>
          <a:lstStyle>
            <a:lvl1pPr>
              <a:defRPr sz="2667">
                <a:solidFill>
                  <a:schemeClr val="accent1"/>
                </a:solidFill>
              </a:defRPr>
            </a:lvl1pPr>
            <a:lvl2pPr marL="0" indent="0">
              <a:spcBef>
                <a:spcPts val="0"/>
              </a:spcBef>
              <a:buNone/>
              <a:defRPr lang="en-US" sz="2400" i="1" kern="1200" dirty="0" smtClean="0">
                <a:solidFill>
                  <a:schemeClr val="accent1"/>
                </a:solidFill>
                <a:latin typeface="+mn-lt"/>
                <a:ea typeface="+mn-ea"/>
                <a:cs typeface="+mn-cs"/>
              </a:defRPr>
            </a:lvl2pPr>
            <a:lvl3pPr marL="158747" indent="-158747">
              <a:tabLst/>
              <a:defRPr sz="16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2" name="Text Placeholder 10"/>
          <p:cNvSpPr>
            <a:spLocks noGrp="1"/>
          </p:cNvSpPr>
          <p:nvPr>
            <p:ph type="body" sz="quarter" idx="13"/>
          </p:nvPr>
        </p:nvSpPr>
        <p:spPr>
          <a:xfrm>
            <a:off x="8742973" y="2355851"/>
            <a:ext cx="2905539" cy="2414588"/>
          </a:xfrm>
        </p:spPr>
        <p:txBody>
          <a:bodyPr>
            <a:normAutofit/>
          </a:bodyPr>
          <a:lstStyle>
            <a:lvl1pPr>
              <a:defRPr sz="2667">
                <a:solidFill>
                  <a:schemeClr val="accent1"/>
                </a:solidFill>
              </a:defRPr>
            </a:lvl1pPr>
            <a:lvl2pPr marL="0" indent="0">
              <a:spcBef>
                <a:spcPts val="0"/>
              </a:spcBef>
              <a:buNone/>
              <a:defRPr lang="en-US" sz="2400" i="1" kern="1200" dirty="0" smtClean="0">
                <a:solidFill>
                  <a:schemeClr val="accent1"/>
                </a:solidFill>
                <a:latin typeface="+mn-lt"/>
                <a:ea typeface="+mn-ea"/>
                <a:cs typeface="+mn-cs"/>
              </a:defRPr>
            </a:lvl2pPr>
            <a:lvl3pPr marL="158747" indent="-158747">
              <a:tabLst/>
              <a:defRPr sz="16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2491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7">
            <a:extLst>
              <a:ext uri="{FF2B5EF4-FFF2-40B4-BE49-F238E27FC236}">
                <a16:creationId xmlns:a16="http://schemas.microsoft.com/office/drawing/2014/main" id="{3D770008-EF67-49BD-9D26-42CF35DC23B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5400" y="5947834"/>
            <a:ext cx="12325351"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8513174F-5C01-423D-B81D-025366EC6144}"/>
              </a:ext>
            </a:extLst>
          </p:cNvPr>
          <p:cNvSpPr>
            <a:spLocks noGrp="1"/>
          </p:cNvSpPr>
          <p:nvPr>
            <p:ph type="title"/>
          </p:nvPr>
        </p:nvSpPr>
        <p:spPr bwMode="auto">
          <a:xfrm>
            <a:off x="488951" y="476251"/>
            <a:ext cx="11159067" cy="93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D383DFC4-FCAC-455C-A859-CF0D3B206040}"/>
              </a:ext>
            </a:extLst>
          </p:cNvPr>
          <p:cNvSpPr>
            <a:spLocks noGrp="1"/>
          </p:cNvSpPr>
          <p:nvPr>
            <p:ph type="body" idx="1"/>
          </p:nvPr>
        </p:nvSpPr>
        <p:spPr bwMode="auto">
          <a:xfrm>
            <a:off x="488951" y="1909233"/>
            <a:ext cx="11148483" cy="461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Faculty">
            <a:extLst>
              <a:ext uri="{FF2B5EF4-FFF2-40B4-BE49-F238E27FC236}">
                <a16:creationId xmlns:a16="http://schemas.microsoft.com/office/drawing/2014/main" id="{5154993F-93AB-4CCD-B0C5-029D628BFC8C}"/>
              </a:ext>
            </a:extLst>
          </p:cNvPr>
          <p:cNvSpPr txBox="1"/>
          <p:nvPr/>
        </p:nvSpPr>
        <p:spPr>
          <a:xfrm>
            <a:off x="558800" y="332318"/>
            <a:ext cx="3253317" cy="307777"/>
          </a:xfrm>
          <a:prstGeom prst="rect">
            <a:avLst/>
          </a:prstGeom>
          <a:noFill/>
        </p:spPr>
        <p:txBody>
          <a:bodyPr lIns="0">
            <a:spAutoFit/>
          </a:bodyPr>
          <a:lstStyle/>
          <a:p>
            <a:pPr eaLnBrk="1" hangingPunct="1">
              <a:defRPr/>
            </a:pPr>
            <a:endParaRPr lang="nl-NL" sz="1400" dirty="0">
              <a:latin typeface="Arial" charset="0"/>
            </a:endParaRPr>
          </a:p>
        </p:txBody>
      </p:sp>
      <p:pic>
        <p:nvPicPr>
          <p:cNvPr id="1030" name="Picture 6">
            <a:extLst>
              <a:ext uri="{FF2B5EF4-FFF2-40B4-BE49-F238E27FC236}">
                <a16:creationId xmlns:a16="http://schemas.microsoft.com/office/drawing/2014/main" id="{EA891B93-FC69-4253-B327-675E003AE135}"/>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05318" y="194734"/>
            <a:ext cx="2520949" cy="27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10;&#10;Description automatically generated">
            <a:extLst>
              <a:ext uri="{FF2B5EF4-FFF2-40B4-BE49-F238E27FC236}">
                <a16:creationId xmlns:a16="http://schemas.microsoft.com/office/drawing/2014/main" id="{D87A93EC-0587-412C-A708-0E20C60EA894}"/>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382375" y="-73984"/>
            <a:ext cx="752984" cy="1070756"/>
          </a:xfrm>
          <a:prstGeom prst="rect">
            <a:avLst/>
          </a:prstGeom>
        </p:spPr>
      </p:pic>
    </p:spTree>
    <p:extLst>
      <p:ext uri="{BB962C8B-B14F-4D97-AF65-F5344CB8AC3E}">
        <p14:creationId xmlns:p14="http://schemas.microsoft.com/office/powerpoint/2010/main" val="1340119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rtl="0" eaLnBrk="0" fontAlgn="base" hangingPunct="0">
        <a:spcBef>
          <a:spcPct val="0"/>
        </a:spcBef>
        <a:spcAft>
          <a:spcPct val="0"/>
        </a:spcAft>
        <a:defRPr sz="3200" b="1" kern="1200">
          <a:solidFill>
            <a:schemeClr val="accent1"/>
          </a:solidFill>
          <a:latin typeface="Alegreya sans"/>
          <a:ea typeface="+mj-ea"/>
          <a:cs typeface="+mj-cs"/>
        </a:defRPr>
      </a:lvl1pPr>
      <a:lvl2pPr algn="l" rtl="0" eaLnBrk="0" fontAlgn="base" hangingPunct="0">
        <a:spcBef>
          <a:spcPct val="0"/>
        </a:spcBef>
        <a:spcAft>
          <a:spcPct val="0"/>
        </a:spcAft>
        <a:defRPr sz="4800" b="1">
          <a:solidFill>
            <a:schemeClr val="accent1"/>
          </a:solidFill>
          <a:latin typeface="Times New Roman" pitchFamily="18" charset="0"/>
        </a:defRPr>
      </a:lvl2pPr>
      <a:lvl3pPr algn="l" rtl="0" eaLnBrk="0" fontAlgn="base" hangingPunct="0">
        <a:spcBef>
          <a:spcPct val="0"/>
        </a:spcBef>
        <a:spcAft>
          <a:spcPct val="0"/>
        </a:spcAft>
        <a:defRPr sz="4800" b="1">
          <a:solidFill>
            <a:schemeClr val="accent1"/>
          </a:solidFill>
          <a:latin typeface="Times New Roman" pitchFamily="18" charset="0"/>
        </a:defRPr>
      </a:lvl3pPr>
      <a:lvl4pPr algn="l" rtl="0" eaLnBrk="0" fontAlgn="base" hangingPunct="0">
        <a:spcBef>
          <a:spcPct val="0"/>
        </a:spcBef>
        <a:spcAft>
          <a:spcPct val="0"/>
        </a:spcAft>
        <a:defRPr sz="4800" b="1">
          <a:solidFill>
            <a:schemeClr val="accent1"/>
          </a:solidFill>
          <a:latin typeface="Times New Roman" pitchFamily="18" charset="0"/>
        </a:defRPr>
      </a:lvl4pPr>
      <a:lvl5pPr algn="l" rtl="0" eaLnBrk="0" fontAlgn="base" hangingPunct="0">
        <a:spcBef>
          <a:spcPct val="0"/>
        </a:spcBef>
        <a:spcAft>
          <a:spcPct val="0"/>
        </a:spcAft>
        <a:defRPr sz="4800" b="1">
          <a:solidFill>
            <a:schemeClr val="accent1"/>
          </a:solidFill>
          <a:latin typeface="Times New Roman" pitchFamily="18" charset="0"/>
        </a:defRPr>
      </a:lvl5pPr>
      <a:lvl6pPr marL="609585" algn="l" rtl="0" fontAlgn="base">
        <a:spcBef>
          <a:spcPct val="0"/>
        </a:spcBef>
        <a:spcAft>
          <a:spcPct val="0"/>
        </a:spcAft>
        <a:defRPr sz="4800" b="1">
          <a:solidFill>
            <a:schemeClr val="accent1"/>
          </a:solidFill>
          <a:latin typeface="Times New Roman" pitchFamily="18" charset="0"/>
        </a:defRPr>
      </a:lvl6pPr>
      <a:lvl7pPr marL="1219170" algn="l" rtl="0" fontAlgn="base">
        <a:spcBef>
          <a:spcPct val="0"/>
        </a:spcBef>
        <a:spcAft>
          <a:spcPct val="0"/>
        </a:spcAft>
        <a:defRPr sz="4800" b="1">
          <a:solidFill>
            <a:schemeClr val="accent1"/>
          </a:solidFill>
          <a:latin typeface="Times New Roman" pitchFamily="18" charset="0"/>
        </a:defRPr>
      </a:lvl7pPr>
      <a:lvl8pPr marL="1828754" algn="l" rtl="0" fontAlgn="base">
        <a:spcBef>
          <a:spcPct val="0"/>
        </a:spcBef>
        <a:spcAft>
          <a:spcPct val="0"/>
        </a:spcAft>
        <a:defRPr sz="4800" b="1">
          <a:solidFill>
            <a:schemeClr val="accent1"/>
          </a:solidFill>
          <a:latin typeface="Times New Roman" pitchFamily="18" charset="0"/>
        </a:defRPr>
      </a:lvl8pPr>
      <a:lvl9pPr marL="2438339" algn="l" rtl="0" fontAlgn="base">
        <a:spcBef>
          <a:spcPct val="0"/>
        </a:spcBef>
        <a:spcAft>
          <a:spcPct val="0"/>
        </a:spcAft>
        <a:defRPr sz="4800" b="1">
          <a:solidFill>
            <a:schemeClr val="accent1"/>
          </a:solidFill>
          <a:latin typeface="Times New Roman" pitchFamily="18" charset="0"/>
        </a:defRPr>
      </a:lvl9pPr>
    </p:titleStyle>
    <p:bodyStyle>
      <a:lvl1pPr algn="l" rtl="0" eaLnBrk="0" fontAlgn="base" hangingPunct="0">
        <a:spcBef>
          <a:spcPts val="1333"/>
        </a:spcBef>
        <a:spcAft>
          <a:spcPct val="0"/>
        </a:spcAft>
        <a:buFont typeface="Arial" panose="020B0604020202020204" pitchFamily="34" charset="0"/>
        <a:defRPr sz="2667" kern="1200">
          <a:solidFill>
            <a:schemeClr val="tx1"/>
          </a:solidFill>
          <a:latin typeface="Alegreya sans"/>
          <a:ea typeface="+mn-ea"/>
          <a:cs typeface="+mn-cs"/>
        </a:defRPr>
      </a:lvl1pPr>
      <a:lvl2pPr marL="357708" indent="-357708" algn="l" rtl="0" eaLnBrk="0" fontAlgn="base" hangingPunct="0">
        <a:spcBef>
          <a:spcPts val="800"/>
        </a:spcBef>
        <a:spcAft>
          <a:spcPct val="0"/>
        </a:spcAft>
        <a:buFont typeface="Arial" panose="020B0604020202020204" pitchFamily="34" charset="0"/>
        <a:buChar char="•"/>
        <a:defRPr sz="2400" kern="1200">
          <a:solidFill>
            <a:schemeClr val="tx1"/>
          </a:solidFill>
          <a:latin typeface="Alegreya sans"/>
          <a:ea typeface="+mn-ea"/>
          <a:cs typeface="+mn-cs"/>
        </a:defRPr>
      </a:lvl2pPr>
      <a:lvl3pPr marL="833946" indent="-359824" algn="l" rtl="0" eaLnBrk="0" fontAlgn="base" hangingPunct="0">
        <a:spcBef>
          <a:spcPts val="800"/>
        </a:spcBef>
        <a:spcAft>
          <a:spcPct val="0"/>
        </a:spcAft>
        <a:buFont typeface="Arial" panose="020B0604020202020204" pitchFamily="34" charset="0"/>
        <a:buChar char="•"/>
        <a:defRPr sz="2400" kern="1200">
          <a:solidFill>
            <a:schemeClr val="tx1"/>
          </a:solidFill>
          <a:latin typeface="Alegreya sans"/>
          <a:ea typeface="+mn-ea"/>
          <a:cs typeface="+mn-cs"/>
        </a:defRPr>
      </a:lvl3pPr>
      <a:lvl4pPr algn="l" rtl="0" eaLnBrk="0" fontAlgn="base" hangingPunct="0">
        <a:spcBef>
          <a:spcPts val="1333"/>
        </a:spcBef>
        <a:spcAft>
          <a:spcPct val="0"/>
        </a:spcAft>
        <a:buFont typeface="Arial" panose="020B0604020202020204" pitchFamily="34" charset="0"/>
        <a:defRPr sz="2400" b="1" kern="1200">
          <a:solidFill>
            <a:schemeClr val="accent1"/>
          </a:solidFill>
          <a:latin typeface="Alegreya sans"/>
          <a:ea typeface="+mn-ea"/>
          <a:cs typeface="+mn-cs"/>
        </a:defRPr>
      </a:lvl4pPr>
      <a:lvl5pPr algn="l" rtl="0" eaLnBrk="0" fontAlgn="base" hangingPunct="0">
        <a:spcBef>
          <a:spcPts val="1333"/>
        </a:spcBef>
        <a:spcAft>
          <a:spcPct val="0"/>
        </a:spcAft>
        <a:buFont typeface="Arial" panose="020B0604020202020204" pitchFamily="34" charset="0"/>
        <a:defRPr sz="2400" i="1" kern="1200">
          <a:solidFill>
            <a:schemeClr val="accent1"/>
          </a:solidFill>
          <a:latin typeface="Alegreya sans"/>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5F3A4B6-0033-414E-AD95-228961FA96E5}"/>
              </a:ext>
            </a:extLst>
          </p:cNvPr>
          <p:cNvSpPr>
            <a:spLocks noGrp="1"/>
          </p:cNvSpPr>
          <p:nvPr>
            <p:ph type="pic" sz="quarter" idx="14"/>
          </p:nvPr>
        </p:nvSpPr>
        <p:spPr/>
      </p:sp>
      <p:sp>
        <p:nvSpPr>
          <p:cNvPr id="3" name="Text Placeholder 2">
            <a:extLst>
              <a:ext uri="{FF2B5EF4-FFF2-40B4-BE49-F238E27FC236}">
                <a16:creationId xmlns:a16="http://schemas.microsoft.com/office/drawing/2014/main" id="{0D87D781-7558-4DAD-8FCD-6E7638E20709}"/>
              </a:ext>
            </a:extLst>
          </p:cNvPr>
          <p:cNvSpPr>
            <a:spLocks noGrp="1"/>
          </p:cNvSpPr>
          <p:nvPr>
            <p:ph type="body" sz="quarter" idx="13"/>
          </p:nvPr>
        </p:nvSpPr>
        <p:spPr/>
        <p:txBody>
          <a:bodyPr>
            <a:normAutofit lnSpcReduction="10000"/>
          </a:bodyPr>
          <a:lstStyle/>
          <a:p>
            <a:r>
              <a:rPr lang="nl-NL" dirty="0"/>
              <a:t>French, </a:t>
            </a:r>
            <a:r>
              <a:rPr lang="nl-NL" dirty="0" err="1"/>
              <a:t>Polish</a:t>
            </a:r>
            <a:r>
              <a:rPr lang="nl-NL" dirty="0"/>
              <a:t>, Modern </a:t>
            </a:r>
            <a:r>
              <a:rPr lang="nl-NL" dirty="0" err="1"/>
              <a:t>Greek</a:t>
            </a:r>
            <a:endParaRPr lang="nl-NL" dirty="0"/>
          </a:p>
        </p:txBody>
      </p:sp>
      <p:sp>
        <p:nvSpPr>
          <p:cNvPr id="4" name="Title 3">
            <a:extLst>
              <a:ext uri="{FF2B5EF4-FFF2-40B4-BE49-F238E27FC236}">
                <a16:creationId xmlns:a16="http://schemas.microsoft.com/office/drawing/2014/main" id="{5B76ECEA-6B04-4582-BD93-C84D7D94EB86}"/>
              </a:ext>
            </a:extLst>
          </p:cNvPr>
          <p:cNvSpPr>
            <a:spLocks noGrp="1"/>
          </p:cNvSpPr>
          <p:nvPr>
            <p:ph type="ctrTitle"/>
          </p:nvPr>
        </p:nvSpPr>
        <p:spPr/>
        <p:txBody>
          <a:bodyPr>
            <a:normAutofit/>
          </a:bodyPr>
          <a:lstStyle/>
          <a:p>
            <a:r>
              <a:rPr lang="nl-NL" sz="2800" dirty="0"/>
              <a:t>WP2 Language Training </a:t>
            </a:r>
            <a:r>
              <a:rPr lang="nl-NL" sz="2800" dirty="0" err="1"/>
              <a:t>for</a:t>
            </a:r>
            <a:r>
              <a:rPr lang="nl-NL" sz="2800" dirty="0"/>
              <a:t> </a:t>
            </a:r>
            <a:r>
              <a:rPr lang="nl-NL" sz="2800" dirty="0" err="1"/>
              <a:t>Mobility</a:t>
            </a:r>
            <a:r>
              <a:rPr lang="nl-NL" sz="2800" dirty="0"/>
              <a:t> courses Spring ‘22</a:t>
            </a:r>
          </a:p>
        </p:txBody>
      </p:sp>
      <p:sp>
        <p:nvSpPr>
          <p:cNvPr id="5" name="Subtitle 4">
            <a:extLst>
              <a:ext uri="{FF2B5EF4-FFF2-40B4-BE49-F238E27FC236}">
                <a16:creationId xmlns:a16="http://schemas.microsoft.com/office/drawing/2014/main" id="{C3C60D88-BA17-4B2C-9B7C-BF9D882C53EE}"/>
              </a:ext>
            </a:extLst>
          </p:cNvPr>
          <p:cNvSpPr>
            <a:spLocks noGrp="1"/>
          </p:cNvSpPr>
          <p:nvPr>
            <p:ph type="subTitle" idx="1"/>
          </p:nvPr>
        </p:nvSpPr>
        <p:spPr/>
        <p:txBody>
          <a:bodyPr>
            <a:normAutofit fontScale="92500" lnSpcReduction="10000"/>
          </a:bodyPr>
          <a:lstStyle/>
          <a:p>
            <a:endParaRPr lang="nl-NL"/>
          </a:p>
        </p:txBody>
      </p:sp>
    </p:spTree>
    <p:extLst>
      <p:ext uri="{BB962C8B-B14F-4D97-AF65-F5344CB8AC3E}">
        <p14:creationId xmlns:p14="http://schemas.microsoft.com/office/powerpoint/2010/main" val="82576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27F258D-D28D-46CA-9866-90CA57A455FD}"/>
              </a:ext>
            </a:extLst>
          </p:cNvPr>
          <p:cNvGraphicFramePr>
            <a:graphicFrameLocks noGrp="1"/>
          </p:cNvGraphicFramePr>
          <p:nvPr>
            <p:extLst>
              <p:ext uri="{D42A27DB-BD31-4B8C-83A1-F6EECF244321}">
                <p14:modId xmlns:p14="http://schemas.microsoft.com/office/powerpoint/2010/main" val="4018321194"/>
              </p:ext>
            </p:extLst>
          </p:nvPr>
        </p:nvGraphicFramePr>
        <p:xfrm>
          <a:off x="370513" y="1325461"/>
          <a:ext cx="11332535" cy="4754880"/>
        </p:xfrm>
        <a:graphic>
          <a:graphicData uri="http://schemas.openxmlformats.org/drawingml/2006/table">
            <a:tbl>
              <a:tblPr>
                <a:tableStyleId>{5C22544A-7EE6-4342-B048-85BDC9FD1C3A}</a:tableStyleId>
              </a:tblPr>
              <a:tblGrid>
                <a:gridCol w="771745">
                  <a:extLst>
                    <a:ext uri="{9D8B030D-6E8A-4147-A177-3AD203B41FA5}">
                      <a16:colId xmlns:a16="http://schemas.microsoft.com/office/drawing/2014/main" val="2766665366"/>
                    </a:ext>
                  </a:extLst>
                </a:gridCol>
                <a:gridCol w="1752313">
                  <a:extLst>
                    <a:ext uri="{9D8B030D-6E8A-4147-A177-3AD203B41FA5}">
                      <a16:colId xmlns:a16="http://schemas.microsoft.com/office/drawing/2014/main" val="1656487166"/>
                    </a:ext>
                  </a:extLst>
                </a:gridCol>
                <a:gridCol w="6065003">
                  <a:extLst>
                    <a:ext uri="{9D8B030D-6E8A-4147-A177-3AD203B41FA5}">
                      <a16:colId xmlns:a16="http://schemas.microsoft.com/office/drawing/2014/main" val="900162438"/>
                    </a:ext>
                  </a:extLst>
                </a:gridCol>
                <a:gridCol w="712932">
                  <a:extLst>
                    <a:ext uri="{9D8B030D-6E8A-4147-A177-3AD203B41FA5}">
                      <a16:colId xmlns:a16="http://schemas.microsoft.com/office/drawing/2014/main" val="3628189404"/>
                    </a:ext>
                  </a:extLst>
                </a:gridCol>
                <a:gridCol w="696287">
                  <a:extLst>
                    <a:ext uri="{9D8B030D-6E8A-4147-A177-3AD203B41FA5}">
                      <a16:colId xmlns:a16="http://schemas.microsoft.com/office/drawing/2014/main" val="3638593740"/>
                    </a:ext>
                  </a:extLst>
                </a:gridCol>
                <a:gridCol w="604454">
                  <a:extLst>
                    <a:ext uri="{9D8B030D-6E8A-4147-A177-3AD203B41FA5}">
                      <a16:colId xmlns:a16="http://schemas.microsoft.com/office/drawing/2014/main" val="3473144279"/>
                    </a:ext>
                  </a:extLst>
                </a:gridCol>
                <a:gridCol w="729801">
                  <a:extLst>
                    <a:ext uri="{9D8B030D-6E8A-4147-A177-3AD203B41FA5}">
                      <a16:colId xmlns:a16="http://schemas.microsoft.com/office/drawing/2014/main" val="2567563745"/>
                    </a:ext>
                  </a:extLst>
                </a:gridCol>
              </a:tblGrid>
              <a:tr h="557278">
                <a:tc>
                  <a:txBody>
                    <a:bodyPr/>
                    <a:lstStyle/>
                    <a:p>
                      <a:pPr algn="l" fontAlgn="t"/>
                      <a:r>
                        <a:rPr lang="nl-NL" sz="1050" b="1" i="0" u="none" strike="noStrike" dirty="0">
                          <a:solidFill>
                            <a:srgbClr val="000000"/>
                          </a:solidFill>
                          <a:effectLst/>
                          <a:latin typeface="Calibri" panose="020F0502020204030204" pitchFamily="34" charset="0"/>
                        </a:rPr>
                        <a:t>Host </a:t>
                      </a:r>
                      <a:r>
                        <a:rPr lang="nl-NL" sz="1050" b="1" i="0" u="none" strike="noStrike" dirty="0" err="1">
                          <a:solidFill>
                            <a:srgbClr val="000000"/>
                          </a:solidFill>
                          <a:effectLst/>
                          <a:latin typeface="Calibri" panose="020F0502020204030204" pitchFamily="34" charset="0"/>
                        </a:rPr>
                        <a:t>institution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name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a:t>
                      </a:r>
                      <a:r>
                        <a:rPr lang="nl-NL" sz="1050" b="1" i="0" u="none" strike="noStrike" dirty="0" err="1">
                          <a:solidFill>
                            <a:srgbClr val="000000"/>
                          </a:solidFill>
                          <a:effectLst/>
                          <a:latin typeface="Calibri" panose="020F0502020204030204" pitchFamily="34" charset="0"/>
                        </a:rPr>
                        <a:t>description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Language of </a:t>
                      </a:r>
                      <a:r>
                        <a:rPr lang="nl-NL" sz="1050" b="1" i="0" u="none" strike="noStrike" dirty="0" err="1">
                          <a:solidFill>
                            <a:srgbClr val="000000"/>
                          </a:solidFill>
                          <a:effectLst/>
                          <a:latin typeface="Calibri" panose="020F0502020204030204" pitchFamily="34" charset="0"/>
                        </a:rPr>
                        <a:t>instruction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Start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End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Max. </a:t>
                      </a:r>
                      <a:r>
                        <a:rPr lang="nl-NL" sz="1050" b="1" i="0" u="none" strike="noStrike" dirty="0" err="1">
                          <a:solidFill>
                            <a:srgbClr val="000000"/>
                          </a:solidFill>
                          <a:effectLst/>
                          <a:latin typeface="Calibri" panose="020F0502020204030204" pitchFamily="34" charset="0"/>
                        </a:rPr>
                        <a:t>number</a:t>
                      </a:r>
                      <a:r>
                        <a:rPr lang="nl-NL" sz="1050" b="1" i="0" u="none" strike="noStrike" dirty="0">
                          <a:solidFill>
                            <a:srgbClr val="000000"/>
                          </a:solidFill>
                          <a:effectLst/>
                          <a:latin typeface="Calibri" panose="020F0502020204030204" pitchFamily="34" charset="0"/>
                        </a:rPr>
                        <a:t> EPICUR </a:t>
                      </a:r>
                      <a:r>
                        <a:rPr lang="nl-NL" sz="1050" b="1" i="0" u="none" strike="noStrike" dirty="0" err="1">
                          <a:solidFill>
                            <a:srgbClr val="000000"/>
                          </a:solidFill>
                          <a:effectLst/>
                          <a:latin typeface="Calibri" panose="020F0502020204030204" pitchFamily="34" charset="0"/>
                        </a:rPr>
                        <a:t>students</a:t>
                      </a:r>
                      <a:endParaRPr lang="nl-NL" sz="105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96433222"/>
                  </a:ext>
                </a:extLst>
              </a:tr>
              <a:tr h="1424269">
                <a:tc>
                  <a:txBody>
                    <a:bodyPr/>
                    <a:lstStyle/>
                    <a:p>
                      <a:pPr algn="l" fontAlgn="t"/>
                      <a:r>
                        <a:rPr lang="nl-NL" sz="900" u="none" strike="noStrike" dirty="0">
                          <a:effectLst/>
                        </a:rPr>
                        <a:t>UNISTRA</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dirty="0">
                          <a:effectLst/>
                        </a:rPr>
                        <a:t>French Language acquisition: French as a foreign language / French for University purposes B1</a:t>
                      </a:r>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dirty="0">
                          <a:effectLst/>
                        </a:rPr>
                        <a:t>The Department of Language Didactics is offering two courses in French as a foreign language for two levels B1 and B2. The class meets once a week from the 14 of February 2022. While the distance learning is completely synchronous, the online tutoring services are either synchronous or asynchronous. For the students wishing to go further, the two courses also offer tools for independent learning. </a:t>
                      </a:r>
                      <a:br>
                        <a:rPr lang="en-US" sz="900" u="none" strike="noStrike" dirty="0">
                          <a:effectLst/>
                        </a:rPr>
                      </a:br>
                      <a:r>
                        <a:rPr lang="en-US" sz="900" u="none" strike="noStrike" dirty="0">
                          <a:effectLst/>
                        </a:rPr>
                        <a:t>The content of the courses is based on "French for university purposes" in order to allow students to learn more about the functioning of the French university, to prepare for the exams required for university entrance, and to acquire the cultural and methodological skills necessary for successful integration into the university of their choice. In a true action-oriented approach, the course draws its themes from the city of Strasbourg and its university. Indeed, the content will focus on how to apply to university programs (how to complete an application, how to fill in social security documents, housing, eating, documentary research, </a:t>
                      </a:r>
                      <a:r>
                        <a:rPr lang="en-US" sz="900" u="none" strike="noStrike" dirty="0" err="1">
                          <a:effectLst/>
                        </a:rPr>
                        <a:t>etc</a:t>
                      </a:r>
                      <a:r>
                        <a:rPr lang="en-US" sz="900" u="none" strike="noStrike" dirty="0">
                          <a:effectLst/>
                        </a:rPr>
                        <a:t>). Students will also discover the French university system (LMD system, calendar, grading, equivalences...). Some other useful academics will be introduced: oral and written methodology, note-taking, thesis writing, speaking, lecturing, conducting a presentation, distinguishing between different types of academic work and understanding instructions and statements. The four language skills (written comprehension, oral comprehension, written production and oral production) will be studied.</a:t>
                      </a:r>
                      <a:br>
                        <a:rPr lang="en-US" sz="900" u="none" strike="noStrike" dirty="0">
                          <a:effectLst/>
                        </a:rPr>
                      </a:br>
                      <a:r>
                        <a:rPr lang="en-US" sz="900" u="none" strike="noStrike" dirty="0">
                          <a:effectLst/>
                        </a:rPr>
                        <a:t>This course will allow the students to better understand teacher-student relations in France and student life services to successfully complete a French university programs. </a:t>
                      </a:r>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French</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15 February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17 May 2022</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25</a:t>
                      </a:r>
                      <a:endParaRPr lang="nl-NL" sz="9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242017254"/>
                  </a:ext>
                </a:extLst>
              </a:tr>
              <a:tr h="1449551">
                <a:tc>
                  <a:txBody>
                    <a:bodyPr/>
                    <a:lstStyle/>
                    <a:p>
                      <a:pPr algn="l" fontAlgn="t"/>
                      <a:r>
                        <a:rPr lang="nl-NL" sz="900" u="none" strike="noStrike" dirty="0">
                          <a:effectLst/>
                        </a:rPr>
                        <a:t>UNISTRA</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a:effectLst/>
                        </a:rPr>
                        <a:t>French Language acquisition: French as a foreign language / French for University purposes B2</a:t>
                      </a:r>
                      <a:endParaRPr lang="en-US"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dirty="0">
                          <a:effectLst/>
                        </a:rPr>
                        <a:t>The Department of Language Didactics is offering two courses in French as a foreign language for two levels B1 and B2. The class meets once a week from the 14 of February 2022. While the distance learning is completely synchronous, the online tutoring services are either synchronous or asynchronous. For the students wishing to go further, the two courses also offer tools for independent learning. </a:t>
                      </a:r>
                      <a:br>
                        <a:rPr lang="en-US" sz="900" u="none" strike="noStrike" dirty="0">
                          <a:effectLst/>
                        </a:rPr>
                      </a:br>
                      <a:r>
                        <a:rPr lang="en-US" sz="900" u="none" strike="noStrike" dirty="0">
                          <a:effectLst/>
                        </a:rPr>
                        <a:t>The content of the courses is based on "French for university purposes" in order to allow students to learn more about the functioning of the French university, to prepare for the exams required for university entrance, and to acquire the cultural and methodological skills necessary for successful integration into the university of their choice. In a true action-oriented approach, the course draws its themes from the city of Strasbourg and its university. Indeed, the content will focus on how to apply to university programs (how to complete an application, how to fill in social security documents, housing, eating, documentary research, </a:t>
                      </a:r>
                      <a:r>
                        <a:rPr lang="en-US" sz="900" u="none" strike="noStrike" dirty="0" err="1">
                          <a:effectLst/>
                        </a:rPr>
                        <a:t>etc</a:t>
                      </a:r>
                      <a:r>
                        <a:rPr lang="en-US" sz="900" u="none" strike="noStrike" dirty="0">
                          <a:effectLst/>
                        </a:rPr>
                        <a:t>). Students will also discover the French university system (LMD system, calendar, grading, equivalences...). Some other useful academics will be introduced: oral and written methodology, note-taking, thesis writing, speaking, lecturing, conducting a presentation, distinguishing between different types of academic work and understanding instructions and statements. The four language skills (written comprehension, oral comprehension, written production and oral production) will be studied.</a:t>
                      </a:r>
                      <a:br>
                        <a:rPr lang="en-US" sz="900" u="none" strike="noStrike" dirty="0">
                          <a:effectLst/>
                        </a:rPr>
                      </a:br>
                      <a:r>
                        <a:rPr lang="en-US" sz="900" u="none" strike="noStrike" dirty="0">
                          <a:effectLst/>
                        </a:rPr>
                        <a:t>This course will allow the students to better understand teacher-student relations in France and student life services to successfully complete a French university programs. </a:t>
                      </a:r>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French</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15 February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17 May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25</a:t>
                      </a:r>
                      <a:endParaRPr lang="nl-NL" sz="9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491194499"/>
                  </a:ext>
                </a:extLst>
              </a:tr>
            </a:tbl>
          </a:graphicData>
        </a:graphic>
      </p:graphicFrame>
      <p:sp>
        <p:nvSpPr>
          <p:cNvPr id="2" name="Title 1">
            <a:extLst>
              <a:ext uri="{FF2B5EF4-FFF2-40B4-BE49-F238E27FC236}">
                <a16:creationId xmlns:a16="http://schemas.microsoft.com/office/drawing/2014/main" id="{9961C69F-C779-4EA6-ABAC-60CC166EF8FE}"/>
              </a:ext>
            </a:extLst>
          </p:cNvPr>
          <p:cNvSpPr>
            <a:spLocks noGrp="1"/>
          </p:cNvSpPr>
          <p:nvPr>
            <p:ph type="title"/>
          </p:nvPr>
        </p:nvSpPr>
        <p:spPr/>
        <p:txBody>
          <a:bodyPr/>
          <a:lstStyle/>
          <a:p>
            <a:r>
              <a:rPr lang="nl-NL" dirty="0"/>
              <a:t>WP2: Language Training </a:t>
            </a:r>
            <a:r>
              <a:rPr lang="nl-NL" dirty="0" err="1"/>
              <a:t>for</a:t>
            </a:r>
            <a:r>
              <a:rPr lang="nl-NL" dirty="0"/>
              <a:t> </a:t>
            </a:r>
            <a:r>
              <a:rPr lang="nl-NL" dirty="0" err="1"/>
              <a:t>Mobility</a:t>
            </a:r>
            <a:r>
              <a:rPr lang="nl-NL" dirty="0"/>
              <a:t> French courses Spring ‘22</a:t>
            </a:r>
          </a:p>
        </p:txBody>
      </p:sp>
    </p:spTree>
    <p:extLst>
      <p:ext uri="{BB962C8B-B14F-4D97-AF65-F5344CB8AC3E}">
        <p14:creationId xmlns:p14="http://schemas.microsoft.com/office/powerpoint/2010/main" val="155252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27F258D-D28D-46CA-9866-90CA57A455FD}"/>
              </a:ext>
            </a:extLst>
          </p:cNvPr>
          <p:cNvGraphicFramePr>
            <a:graphicFrameLocks noGrp="1"/>
          </p:cNvGraphicFramePr>
          <p:nvPr>
            <p:extLst>
              <p:ext uri="{D42A27DB-BD31-4B8C-83A1-F6EECF244321}">
                <p14:modId xmlns:p14="http://schemas.microsoft.com/office/powerpoint/2010/main" val="1784106309"/>
              </p:ext>
            </p:extLst>
          </p:nvPr>
        </p:nvGraphicFramePr>
        <p:xfrm>
          <a:off x="454403" y="1539379"/>
          <a:ext cx="11193615" cy="3931920"/>
        </p:xfrm>
        <a:graphic>
          <a:graphicData uri="http://schemas.openxmlformats.org/drawingml/2006/table">
            <a:tbl>
              <a:tblPr>
                <a:tableStyleId>{5C22544A-7EE6-4342-B048-85BDC9FD1C3A}</a:tableStyleId>
              </a:tblPr>
              <a:tblGrid>
                <a:gridCol w="648488">
                  <a:extLst>
                    <a:ext uri="{9D8B030D-6E8A-4147-A177-3AD203B41FA5}">
                      <a16:colId xmlns:a16="http://schemas.microsoft.com/office/drawing/2014/main" val="2766665366"/>
                    </a:ext>
                  </a:extLst>
                </a:gridCol>
                <a:gridCol w="1311539">
                  <a:extLst>
                    <a:ext uri="{9D8B030D-6E8A-4147-A177-3AD203B41FA5}">
                      <a16:colId xmlns:a16="http://schemas.microsoft.com/office/drawing/2014/main" val="1656487166"/>
                    </a:ext>
                  </a:extLst>
                </a:gridCol>
                <a:gridCol w="6698531">
                  <a:extLst>
                    <a:ext uri="{9D8B030D-6E8A-4147-A177-3AD203B41FA5}">
                      <a16:colId xmlns:a16="http://schemas.microsoft.com/office/drawing/2014/main" val="900162438"/>
                    </a:ext>
                  </a:extLst>
                </a:gridCol>
                <a:gridCol w="744103">
                  <a:extLst>
                    <a:ext uri="{9D8B030D-6E8A-4147-A177-3AD203B41FA5}">
                      <a16:colId xmlns:a16="http://schemas.microsoft.com/office/drawing/2014/main" val="3628189404"/>
                    </a:ext>
                  </a:extLst>
                </a:gridCol>
                <a:gridCol w="620249">
                  <a:extLst>
                    <a:ext uri="{9D8B030D-6E8A-4147-A177-3AD203B41FA5}">
                      <a16:colId xmlns:a16="http://schemas.microsoft.com/office/drawing/2014/main" val="3638593740"/>
                    </a:ext>
                  </a:extLst>
                </a:gridCol>
                <a:gridCol w="604497">
                  <a:extLst>
                    <a:ext uri="{9D8B030D-6E8A-4147-A177-3AD203B41FA5}">
                      <a16:colId xmlns:a16="http://schemas.microsoft.com/office/drawing/2014/main" val="3473144279"/>
                    </a:ext>
                  </a:extLst>
                </a:gridCol>
                <a:gridCol w="566208">
                  <a:extLst>
                    <a:ext uri="{9D8B030D-6E8A-4147-A177-3AD203B41FA5}">
                      <a16:colId xmlns:a16="http://schemas.microsoft.com/office/drawing/2014/main" val="2567563745"/>
                    </a:ext>
                  </a:extLst>
                </a:gridCol>
              </a:tblGrid>
              <a:tr h="448811">
                <a:tc>
                  <a:txBody>
                    <a:bodyPr/>
                    <a:lstStyle/>
                    <a:p>
                      <a:pPr algn="l" fontAlgn="t"/>
                      <a:r>
                        <a:rPr lang="nl-NL" sz="1050" b="1" i="0" u="none" strike="noStrike" dirty="0">
                          <a:solidFill>
                            <a:srgbClr val="000000"/>
                          </a:solidFill>
                          <a:effectLst/>
                          <a:latin typeface="Calibri" panose="020F0502020204030204" pitchFamily="34" charset="0"/>
                        </a:rPr>
                        <a:t>Host </a:t>
                      </a:r>
                      <a:r>
                        <a:rPr lang="nl-NL" sz="1050" b="1" i="0" u="none" strike="noStrike" dirty="0" err="1">
                          <a:solidFill>
                            <a:srgbClr val="000000"/>
                          </a:solidFill>
                          <a:effectLst/>
                          <a:latin typeface="Calibri" panose="020F0502020204030204" pitchFamily="34" charset="0"/>
                        </a:rPr>
                        <a:t>institution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name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a:t>
                      </a:r>
                      <a:r>
                        <a:rPr lang="nl-NL" sz="1050" b="1" i="0" u="none" strike="noStrike" dirty="0" err="1">
                          <a:solidFill>
                            <a:srgbClr val="000000"/>
                          </a:solidFill>
                          <a:effectLst/>
                          <a:latin typeface="Calibri" panose="020F0502020204030204" pitchFamily="34" charset="0"/>
                        </a:rPr>
                        <a:t>description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Language of </a:t>
                      </a:r>
                      <a:r>
                        <a:rPr lang="nl-NL" sz="1050" b="1" i="0" u="none" strike="noStrike" dirty="0" err="1">
                          <a:solidFill>
                            <a:srgbClr val="000000"/>
                          </a:solidFill>
                          <a:effectLst/>
                          <a:latin typeface="Calibri" panose="020F0502020204030204" pitchFamily="34" charset="0"/>
                        </a:rPr>
                        <a:t>instruction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Start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End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Max. </a:t>
                      </a:r>
                      <a:r>
                        <a:rPr lang="nl-NL" sz="1050" b="1" i="0" u="none" strike="noStrike" dirty="0" err="1">
                          <a:solidFill>
                            <a:srgbClr val="000000"/>
                          </a:solidFill>
                          <a:effectLst/>
                          <a:latin typeface="Calibri" panose="020F0502020204030204" pitchFamily="34" charset="0"/>
                        </a:rPr>
                        <a:t>number</a:t>
                      </a:r>
                      <a:r>
                        <a:rPr lang="nl-NL" sz="1050" b="1" i="0" u="none" strike="noStrike" dirty="0">
                          <a:solidFill>
                            <a:srgbClr val="000000"/>
                          </a:solidFill>
                          <a:effectLst/>
                          <a:latin typeface="Calibri" panose="020F0502020204030204" pitchFamily="34" charset="0"/>
                        </a:rPr>
                        <a:t> EPICUR </a:t>
                      </a:r>
                      <a:r>
                        <a:rPr lang="nl-NL" sz="1050" b="1" i="0" u="none" strike="noStrike" dirty="0" err="1">
                          <a:solidFill>
                            <a:srgbClr val="000000"/>
                          </a:solidFill>
                          <a:effectLst/>
                          <a:latin typeface="Calibri" panose="020F0502020204030204" pitchFamily="34" charset="0"/>
                        </a:rPr>
                        <a:t>students</a:t>
                      </a:r>
                      <a:endParaRPr lang="nl-NL" sz="105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218369086"/>
                  </a:ext>
                </a:extLst>
              </a:tr>
              <a:tr h="1094764">
                <a:tc>
                  <a:txBody>
                    <a:bodyPr/>
                    <a:lstStyle/>
                    <a:p>
                      <a:pPr algn="l" fontAlgn="t"/>
                      <a:r>
                        <a:rPr lang="nl-NL" sz="900" u="none" strike="noStrike" dirty="0">
                          <a:effectLst/>
                        </a:rPr>
                        <a:t>AMU</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err="1">
                          <a:effectLst/>
                        </a:rPr>
                        <a:t>Polish</a:t>
                      </a:r>
                      <a:r>
                        <a:rPr lang="nl-NL" sz="900" u="none" strike="noStrike" dirty="0">
                          <a:effectLst/>
                        </a:rPr>
                        <a:t> Language </a:t>
                      </a:r>
                      <a:r>
                        <a:rPr lang="nl-NL" sz="900" u="none" strike="noStrike" dirty="0" err="1">
                          <a:effectLst/>
                        </a:rPr>
                        <a:t>acquisition</a:t>
                      </a:r>
                      <a:r>
                        <a:rPr lang="nl-NL" sz="900" u="none" strike="noStrike" dirty="0">
                          <a:effectLst/>
                        </a:rPr>
                        <a:t> A1</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dirty="0">
                          <a:effectLst/>
                        </a:rPr>
                        <a:t>The A1 level course is designed for persons who want to learn practical Polish. The classes are offered via MS Teams with the use of various teaching tools, including the interactive ones. They enable efficient learning and the learners get to know basic vocabulary, the most crucial grammatical structures, they will learn to read and create correct sentences in the Polish language.</a:t>
                      </a:r>
                      <a:br>
                        <a:rPr lang="en-US" sz="900" u="none" strike="noStrike" dirty="0">
                          <a:effectLst/>
                        </a:rPr>
                      </a:br>
                      <a:br>
                        <a:rPr lang="en-US" sz="900" u="none" strike="noStrike" dirty="0">
                          <a:effectLst/>
                        </a:rPr>
                      </a:br>
                      <a:br>
                        <a:rPr lang="en-US" sz="900" u="none" strike="noStrike" dirty="0">
                          <a:effectLst/>
                        </a:rPr>
                      </a:br>
                      <a:r>
                        <a:rPr lang="en-US" sz="900" u="none" strike="noStrike" dirty="0">
                          <a:effectLst/>
                        </a:rPr>
                        <a:t>Additional information</a:t>
                      </a:r>
                      <a:br>
                        <a:rPr lang="en-US" sz="900" u="none" strike="noStrike" dirty="0">
                          <a:effectLst/>
                        </a:rPr>
                      </a:br>
                      <a:r>
                        <a:rPr lang="en-US" sz="900" u="none" strike="noStrike" dirty="0">
                          <a:effectLst/>
                        </a:rPr>
                        <a:t>This course is offered as a distance learning course. It is taught using a combination of video calling, individual feedback and studying the provided course materials.</a:t>
                      </a:r>
                      <a:br>
                        <a:rPr lang="en-US" sz="900" u="none" strike="noStrike" dirty="0">
                          <a:effectLst/>
                        </a:rPr>
                      </a:br>
                      <a:r>
                        <a:rPr lang="en-US" sz="900" u="none" strike="noStrike" dirty="0">
                          <a:effectLst/>
                        </a:rPr>
                        <a:t>A distance learning lesson consist of two parts:</a:t>
                      </a:r>
                      <a:br>
                        <a:rPr lang="en-US" sz="900" u="none" strike="noStrike" dirty="0">
                          <a:effectLst/>
                        </a:rPr>
                      </a:br>
                      <a:r>
                        <a:rPr lang="en-US" sz="900" u="none" strike="noStrike" dirty="0">
                          <a:effectLst/>
                        </a:rPr>
                        <a:t>• Synchronous learning: real-time contact with your fellow students and your teacher in online classes (approx. 90 minutes per session). </a:t>
                      </a:r>
                      <a:br>
                        <a:rPr lang="en-US" sz="900" u="none" strike="noStrike" dirty="0">
                          <a:effectLst/>
                        </a:rPr>
                      </a:br>
                      <a:r>
                        <a:rPr lang="en-US" sz="900" u="none" strike="noStrike" dirty="0">
                          <a:effectLst/>
                        </a:rPr>
                        <a:t>• Asynchronous learning: Students will work with different materials</a:t>
                      </a:r>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English</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28 </a:t>
                      </a:r>
                      <a:r>
                        <a:rPr lang="nl-NL" sz="900" u="none" strike="noStrike" dirty="0" err="1">
                          <a:effectLst/>
                        </a:rPr>
                        <a:t>february</a:t>
                      </a:r>
                      <a:r>
                        <a:rPr lang="nl-NL" sz="900" u="none" strike="noStrike" dirty="0">
                          <a:effectLst/>
                        </a:rPr>
                        <a:t> 2022</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20 June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9 - 11 </a:t>
                      </a:r>
                      <a:r>
                        <a:rPr lang="nl-NL" sz="900" u="none" strike="noStrike" dirty="0" err="1">
                          <a:effectLst/>
                        </a:rPr>
                        <a:t>students</a:t>
                      </a:r>
                      <a:endParaRPr lang="nl-NL" sz="9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949229520"/>
                  </a:ext>
                </a:extLst>
              </a:tr>
              <a:tr h="1182848">
                <a:tc>
                  <a:txBody>
                    <a:bodyPr/>
                    <a:lstStyle/>
                    <a:p>
                      <a:pPr algn="l" fontAlgn="t"/>
                      <a:r>
                        <a:rPr lang="nl-NL" sz="900" u="none" strike="noStrike" dirty="0">
                          <a:effectLst/>
                        </a:rPr>
                        <a:t>AMU</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Polish Language acquisition A2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a:effectLst/>
                        </a:rPr>
                        <a:t>Polish course at level A2 is recommended for persons who would like to improve their knowledge of Polish and learn about the elements of Polish culture. The course will be offered on MS Teams with the use of online materials, including interactive tools, for instance those available at e-polish platform. The course attendees will consolidate basic vocabulary needed for communication, expressing opinions regarding everyday life, giving brief information on familiar places, people and situations. They will exercise simple grammatical structures to make contact, participate in conversation and keep the dialogue going. Moreover, they will learn about the basic facts on Polish realities. </a:t>
                      </a:r>
                      <a:br>
                        <a:rPr lang="en-US" sz="900" u="none" strike="noStrike">
                          <a:effectLst/>
                        </a:rPr>
                      </a:br>
                      <a:br>
                        <a:rPr lang="en-US" sz="900" u="none" strike="noStrike">
                          <a:effectLst/>
                        </a:rPr>
                      </a:br>
                      <a:br>
                        <a:rPr lang="en-US" sz="900" u="none" strike="noStrike">
                          <a:effectLst/>
                        </a:rPr>
                      </a:br>
                      <a:r>
                        <a:rPr lang="en-US" sz="900" u="none" strike="noStrike">
                          <a:effectLst/>
                        </a:rPr>
                        <a:t>Additional information</a:t>
                      </a:r>
                      <a:br>
                        <a:rPr lang="en-US" sz="900" u="none" strike="noStrike">
                          <a:effectLst/>
                        </a:rPr>
                      </a:br>
                      <a:r>
                        <a:rPr lang="en-US" sz="900" u="none" strike="noStrike">
                          <a:effectLst/>
                        </a:rPr>
                        <a:t>This course is offered as a distance learning course. It is taught using a combination of video calling, individual feedback and studying the provided course materials.</a:t>
                      </a:r>
                      <a:br>
                        <a:rPr lang="en-US" sz="900" u="none" strike="noStrike">
                          <a:effectLst/>
                        </a:rPr>
                      </a:br>
                      <a:r>
                        <a:rPr lang="en-US" sz="900" u="none" strike="noStrike">
                          <a:effectLst/>
                        </a:rPr>
                        <a:t>A distance learning lesson consist of two parts:</a:t>
                      </a:r>
                      <a:br>
                        <a:rPr lang="en-US" sz="900" u="none" strike="noStrike">
                          <a:effectLst/>
                        </a:rPr>
                      </a:br>
                      <a:r>
                        <a:rPr lang="en-US" sz="900" u="none" strike="noStrike">
                          <a:effectLst/>
                        </a:rPr>
                        <a:t>• Synchronous learning: real-time contact with your fellow students and your teacher in online classes (approx. 90 minutes per session). </a:t>
                      </a:r>
                      <a:br>
                        <a:rPr lang="en-US" sz="900" u="none" strike="noStrike">
                          <a:effectLst/>
                        </a:rPr>
                      </a:br>
                      <a:r>
                        <a:rPr lang="en-US" sz="900" u="none" strike="noStrike">
                          <a:effectLst/>
                        </a:rPr>
                        <a:t>• Asynchronous learning: Students will work with different materials</a:t>
                      </a:r>
                      <a:endParaRPr lang="en-US"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Polish and/or English</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2 March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15 </a:t>
                      </a:r>
                      <a:r>
                        <a:rPr lang="nl-NL" sz="900" u="none" strike="noStrike" dirty="0" err="1">
                          <a:effectLst/>
                        </a:rPr>
                        <a:t>June</a:t>
                      </a:r>
                      <a:r>
                        <a:rPr lang="nl-NL" sz="900" u="none" strike="noStrike" dirty="0">
                          <a:effectLst/>
                        </a:rPr>
                        <a:t> 2022</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9 - 11 </a:t>
                      </a:r>
                      <a:r>
                        <a:rPr lang="nl-NL" sz="900" u="none" strike="noStrike" dirty="0" err="1">
                          <a:effectLst/>
                        </a:rPr>
                        <a:t>students</a:t>
                      </a:r>
                      <a:endParaRPr lang="nl-NL" sz="9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285681688"/>
                  </a:ext>
                </a:extLst>
              </a:tr>
            </a:tbl>
          </a:graphicData>
        </a:graphic>
      </p:graphicFrame>
      <p:sp>
        <p:nvSpPr>
          <p:cNvPr id="8" name="Title 7">
            <a:extLst>
              <a:ext uri="{FF2B5EF4-FFF2-40B4-BE49-F238E27FC236}">
                <a16:creationId xmlns:a16="http://schemas.microsoft.com/office/drawing/2014/main" id="{AC944CE7-D837-4696-B619-80AAB456D9CF}"/>
              </a:ext>
            </a:extLst>
          </p:cNvPr>
          <p:cNvSpPr>
            <a:spLocks noGrp="1"/>
          </p:cNvSpPr>
          <p:nvPr>
            <p:ph type="title"/>
          </p:nvPr>
        </p:nvSpPr>
        <p:spPr/>
        <p:txBody>
          <a:bodyPr/>
          <a:lstStyle/>
          <a:p>
            <a:r>
              <a:rPr lang="nl-NL" dirty="0"/>
              <a:t>WP2: Language Training </a:t>
            </a:r>
            <a:r>
              <a:rPr lang="nl-NL" dirty="0" err="1"/>
              <a:t>for</a:t>
            </a:r>
            <a:r>
              <a:rPr lang="nl-NL" dirty="0"/>
              <a:t> </a:t>
            </a:r>
            <a:r>
              <a:rPr lang="nl-NL" dirty="0" err="1"/>
              <a:t>Mobility</a:t>
            </a:r>
            <a:r>
              <a:rPr lang="nl-NL" dirty="0"/>
              <a:t> </a:t>
            </a:r>
            <a:r>
              <a:rPr lang="nl-NL" dirty="0" err="1"/>
              <a:t>Polish</a:t>
            </a:r>
            <a:r>
              <a:rPr lang="nl-NL" dirty="0"/>
              <a:t> courses Spring ‘22</a:t>
            </a:r>
          </a:p>
        </p:txBody>
      </p:sp>
    </p:spTree>
    <p:extLst>
      <p:ext uri="{BB962C8B-B14F-4D97-AF65-F5344CB8AC3E}">
        <p14:creationId xmlns:p14="http://schemas.microsoft.com/office/powerpoint/2010/main" val="330825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27F258D-D28D-46CA-9866-90CA57A455FD}"/>
              </a:ext>
            </a:extLst>
          </p:cNvPr>
          <p:cNvGraphicFramePr>
            <a:graphicFrameLocks noGrp="1"/>
          </p:cNvGraphicFramePr>
          <p:nvPr>
            <p:extLst>
              <p:ext uri="{D42A27DB-BD31-4B8C-83A1-F6EECF244321}">
                <p14:modId xmlns:p14="http://schemas.microsoft.com/office/powerpoint/2010/main" val="2202174253"/>
              </p:ext>
            </p:extLst>
          </p:nvPr>
        </p:nvGraphicFramePr>
        <p:xfrm>
          <a:off x="352338" y="1237796"/>
          <a:ext cx="11576807" cy="5341620"/>
        </p:xfrm>
        <a:graphic>
          <a:graphicData uri="http://schemas.openxmlformats.org/drawingml/2006/table">
            <a:tbl>
              <a:tblPr>
                <a:tableStyleId>{5C22544A-7EE6-4342-B048-85BDC9FD1C3A}</a:tableStyleId>
              </a:tblPr>
              <a:tblGrid>
                <a:gridCol w="663578">
                  <a:extLst>
                    <a:ext uri="{9D8B030D-6E8A-4147-A177-3AD203B41FA5}">
                      <a16:colId xmlns:a16="http://schemas.microsoft.com/office/drawing/2014/main" val="2766665366"/>
                    </a:ext>
                  </a:extLst>
                </a:gridCol>
                <a:gridCol w="1342057">
                  <a:extLst>
                    <a:ext uri="{9D8B030D-6E8A-4147-A177-3AD203B41FA5}">
                      <a16:colId xmlns:a16="http://schemas.microsoft.com/office/drawing/2014/main" val="1656487166"/>
                    </a:ext>
                  </a:extLst>
                </a:gridCol>
                <a:gridCol w="6854400">
                  <a:extLst>
                    <a:ext uri="{9D8B030D-6E8A-4147-A177-3AD203B41FA5}">
                      <a16:colId xmlns:a16="http://schemas.microsoft.com/office/drawing/2014/main" val="900162438"/>
                    </a:ext>
                  </a:extLst>
                </a:gridCol>
                <a:gridCol w="828652">
                  <a:extLst>
                    <a:ext uri="{9D8B030D-6E8A-4147-A177-3AD203B41FA5}">
                      <a16:colId xmlns:a16="http://schemas.microsoft.com/office/drawing/2014/main" val="3628189404"/>
                    </a:ext>
                  </a:extLst>
                </a:gridCol>
                <a:gridCol w="567446">
                  <a:extLst>
                    <a:ext uri="{9D8B030D-6E8A-4147-A177-3AD203B41FA5}">
                      <a16:colId xmlns:a16="http://schemas.microsoft.com/office/drawing/2014/main" val="3638593740"/>
                    </a:ext>
                  </a:extLst>
                </a:gridCol>
                <a:gridCol w="540498">
                  <a:extLst>
                    <a:ext uri="{9D8B030D-6E8A-4147-A177-3AD203B41FA5}">
                      <a16:colId xmlns:a16="http://schemas.microsoft.com/office/drawing/2014/main" val="3473144279"/>
                    </a:ext>
                  </a:extLst>
                </a:gridCol>
                <a:gridCol w="780176">
                  <a:extLst>
                    <a:ext uri="{9D8B030D-6E8A-4147-A177-3AD203B41FA5}">
                      <a16:colId xmlns:a16="http://schemas.microsoft.com/office/drawing/2014/main" val="2567563745"/>
                    </a:ext>
                  </a:extLst>
                </a:gridCol>
              </a:tblGrid>
              <a:tr h="448811">
                <a:tc>
                  <a:txBody>
                    <a:bodyPr/>
                    <a:lstStyle/>
                    <a:p>
                      <a:pPr algn="l" fontAlgn="t"/>
                      <a:r>
                        <a:rPr lang="nl-NL" sz="1050" b="1" i="0" u="none" strike="noStrike" dirty="0">
                          <a:solidFill>
                            <a:srgbClr val="000000"/>
                          </a:solidFill>
                          <a:effectLst/>
                          <a:latin typeface="Calibri" panose="020F0502020204030204" pitchFamily="34" charset="0"/>
                        </a:rPr>
                        <a:t>Host </a:t>
                      </a:r>
                      <a:r>
                        <a:rPr lang="nl-NL" sz="1050" b="1" i="0" u="none" strike="noStrike" dirty="0" err="1">
                          <a:solidFill>
                            <a:srgbClr val="000000"/>
                          </a:solidFill>
                          <a:effectLst/>
                          <a:latin typeface="Calibri" panose="020F0502020204030204" pitchFamily="34" charset="0"/>
                        </a:rPr>
                        <a:t>institution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name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a:t>
                      </a:r>
                      <a:r>
                        <a:rPr lang="nl-NL" sz="1050" b="1" i="0" u="none" strike="noStrike" dirty="0" err="1">
                          <a:solidFill>
                            <a:srgbClr val="000000"/>
                          </a:solidFill>
                          <a:effectLst/>
                          <a:latin typeface="Calibri" panose="020F0502020204030204" pitchFamily="34" charset="0"/>
                        </a:rPr>
                        <a:t>description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Language of </a:t>
                      </a:r>
                      <a:r>
                        <a:rPr lang="nl-NL" sz="1050" b="1" i="0" u="none" strike="noStrike" dirty="0" err="1">
                          <a:solidFill>
                            <a:srgbClr val="000000"/>
                          </a:solidFill>
                          <a:effectLst/>
                          <a:latin typeface="Calibri" panose="020F0502020204030204" pitchFamily="34" charset="0"/>
                        </a:rPr>
                        <a:t>instruction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Start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End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Max. </a:t>
                      </a:r>
                      <a:r>
                        <a:rPr lang="nl-NL" sz="1050" b="1" i="0" u="none" strike="noStrike" dirty="0" err="1">
                          <a:solidFill>
                            <a:srgbClr val="000000"/>
                          </a:solidFill>
                          <a:effectLst/>
                          <a:latin typeface="Calibri" panose="020F0502020204030204" pitchFamily="34" charset="0"/>
                        </a:rPr>
                        <a:t>number</a:t>
                      </a:r>
                      <a:r>
                        <a:rPr lang="nl-NL" sz="1050" b="1" i="0" u="none" strike="noStrike" dirty="0">
                          <a:solidFill>
                            <a:srgbClr val="000000"/>
                          </a:solidFill>
                          <a:effectLst/>
                          <a:latin typeface="Calibri" panose="020F0502020204030204" pitchFamily="34" charset="0"/>
                        </a:rPr>
                        <a:t> EPICUR </a:t>
                      </a:r>
                      <a:r>
                        <a:rPr lang="nl-NL" sz="1050" b="1" i="0" u="none" strike="noStrike" dirty="0" err="1">
                          <a:solidFill>
                            <a:srgbClr val="000000"/>
                          </a:solidFill>
                          <a:effectLst/>
                          <a:latin typeface="Calibri" panose="020F0502020204030204" pitchFamily="34" charset="0"/>
                        </a:rPr>
                        <a:t>students</a:t>
                      </a:r>
                      <a:endParaRPr lang="nl-NL" sz="105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218369086"/>
                  </a:ext>
                </a:extLst>
              </a:tr>
              <a:tr h="1308682">
                <a:tc>
                  <a:txBody>
                    <a:bodyPr/>
                    <a:lstStyle/>
                    <a:p>
                      <a:pPr algn="l" fontAlgn="t"/>
                      <a:r>
                        <a:rPr lang="nl-NL" sz="900" u="none" strike="noStrike">
                          <a:effectLst/>
                        </a:rPr>
                        <a:t>AMU</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a:effectLst/>
                        </a:rPr>
                        <a:t>Business Polish language course B1</a:t>
                      </a:r>
                      <a:endParaRPr lang="en-US"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dirty="0">
                          <a:effectLst/>
                        </a:rPr>
                        <a:t>Polish course with introduction to business is designed to prepare students for </a:t>
                      </a:r>
                      <a:r>
                        <a:rPr lang="en-US" sz="900" u="none" strike="noStrike" dirty="0" err="1">
                          <a:effectLst/>
                        </a:rPr>
                        <a:t>entepreneurial</a:t>
                      </a:r>
                      <a:r>
                        <a:rPr lang="en-US" sz="900" u="none" strike="noStrike" dirty="0">
                          <a:effectLst/>
                        </a:rPr>
                        <a:t> contacts in the Polish language.</a:t>
                      </a:r>
                      <a:br>
                        <a:rPr lang="en-US" sz="900" u="none" strike="noStrike" dirty="0">
                          <a:effectLst/>
                        </a:rPr>
                      </a:br>
                      <a:r>
                        <a:rPr lang="en-US" sz="900" u="none" strike="noStrike" dirty="0">
                          <a:effectLst/>
                        </a:rPr>
                        <a:t>The aim of the course is, among others, to introduce the learners to business Polish, to prepare them to participate in recruitment processes organized by Polish companies and train in business conversations and official work correspondence.</a:t>
                      </a:r>
                      <a:br>
                        <a:rPr lang="en-US" sz="900" u="none" strike="noStrike" dirty="0">
                          <a:effectLst/>
                        </a:rPr>
                      </a:br>
                      <a:br>
                        <a:rPr lang="en-US" sz="900" u="none" strike="noStrike" dirty="0">
                          <a:effectLst/>
                        </a:rPr>
                      </a:br>
                      <a:br>
                        <a:rPr lang="en-US" sz="900" u="none" strike="noStrike" dirty="0">
                          <a:effectLst/>
                        </a:rPr>
                      </a:br>
                      <a:r>
                        <a:rPr lang="en-US" sz="900" u="none" strike="noStrike" dirty="0">
                          <a:effectLst/>
                        </a:rPr>
                        <a:t>Additional information</a:t>
                      </a:r>
                      <a:br>
                        <a:rPr lang="en-US" sz="900" u="none" strike="noStrike" dirty="0">
                          <a:effectLst/>
                        </a:rPr>
                      </a:br>
                      <a:r>
                        <a:rPr lang="en-US" sz="900" u="none" strike="noStrike" dirty="0">
                          <a:effectLst/>
                        </a:rPr>
                        <a:t>This course is offered as a distance learning course. It is taught using a combination of video calling, individual feedback and studying the provided course materials.</a:t>
                      </a:r>
                      <a:br>
                        <a:rPr lang="en-US" sz="900" u="none" strike="noStrike" dirty="0">
                          <a:effectLst/>
                        </a:rPr>
                      </a:br>
                      <a:r>
                        <a:rPr lang="en-US" sz="900" u="none" strike="noStrike" dirty="0">
                          <a:effectLst/>
                        </a:rPr>
                        <a:t>A distance learning lesson consist of two parts:</a:t>
                      </a:r>
                      <a:br>
                        <a:rPr lang="en-US" sz="900" u="none" strike="noStrike" dirty="0">
                          <a:effectLst/>
                        </a:rPr>
                      </a:br>
                      <a:r>
                        <a:rPr lang="en-US" sz="900" u="none" strike="noStrike" dirty="0">
                          <a:effectLst/>
                        </a:rPr>
                        <a:t>• Synchronous learning: real-time contact with your fellow students and your teacher in online classes (approx. 90 minutes per session). Lessons based on the handbook "Polish B1 with elements of business" (electronic publication) developed on AMU </a:t>
                      </a:r>
                      <a:br>
                        <a:rPr lang="en-US" sz="900" u="none" strike="noStrike" dirty="0">
                          <a:effectLst/>
                        </a:rPr>
                      </a:br>
                      <a:r>
                        <a:rPr lang="en-US" sz="900" u="none" strike="noStrike" dirty="0">
                          <a:effectLst/>
                        </a:rPr>
                        <a:t>• Asynchronous learning: going through elaborate, guided course materials and doing online tasks and exercises on </a:t>
                      </a:r>
                      <a:r>
                        <a:rPr lang="en-US" sz="900" u="none" strike="noStrike" dirty="0" err="1">
                          <a:effectLst/>
                        </a:rPr>
                        <a:t>Navoica</a:t>
                      </a:r>
                      <a:r>
                        <a:rPr lang="en-US" sz="900" u="none" strike="noStrike" dirty="0">
                          <a:effectLst/>
                        </a:rPr>
                        <a:t> platform, a learning environment offers Massive Open Online Courses (MOOCs). Students will work with excerpts from courses ("Polish B1 with elements of business") developed and administered by AMU.</a:t>
                      </a:r>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Polish and/or English</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2 March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22 </a:t>
                      </a:r>
                      <a:r>
                        <a:rPr lang="nl-NL" sz="900" u="none" strike="noStrike" dirty="0" err="1">
                          <a:effectLst/>
                        </a:rPr>
                        <a:t>June</a:t>
                      </a:r>
                      <a:r>
                        <a:rPr lang="nl-NL" sz="900" u="none" strike="noStrike" dirty="0">
                          <a:effectLst/>
                        </a:rPr>
                        <a:t> 2022</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9 - 11 </a:t>
                      </a:r>
                      <a:r>
                        <a:rPr lang="nl-NL" sz="900" u="none" strike="noStrike" dirty="0" err="1">
                          <a:effectLst/>
                        </a:rPr>
                        <a:t>students</a:t>
                      </a:r>
                      <a:endParaRPr lang="nl-NL" sz="9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543663200"/>
                  </a:ext>
                </a:extLst>
              </a:tr>
              <a:tr h="2726422">
                <a:tc>
                  <a:txBody>
                    <a:bodyPr/>
                    <a:lstStyle/>
                    <a:p>
                      <a:pPr algn="l" fontAlgn="t"/>
                      <a:r>
                        <a:rPr lang="nl-NL" sz="900" u="none" strike="noStrike" dirty="0">
                          <a:effectLst/>
                        </a:rPr>
                        <a:t>AMU</a:t>
                      </a:r>
                      <a:endParaRPr lang="nl-NL"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900" u="none" strike="noStrike">
                          <a:effectLst/>
                        </a:rPr>
                        <a:t>Polish Language acquisition based on Polish Modern songs B2</a:t>
                      </a:r>
                      <a:endParaRPr lang="en-US"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800" u="none" strike="noStrike" dirty="0">
                          <a:effectLst/>
                        </a:rPr>
                        <a:t>The course guides participants through 12 thematic modules organized around popular Polish songs. The original program integrates vocabulary, grammar, phonetics and pronunciation, as well as knowledge about contemporary Polish history, politics, society, music and culture. During the course, the following skills will be trained: listening, speaking, reading and writing.</a:t>
                      </a:r>
                      <a:br>
                        <a:rPr lang="en-US" sz="800" u="none" strike="noStrike" dirty="0">
                          <a:effectLst/>
                        </a:rPr>
                      </a:br>
                      <a:br>
                        <a:rPr lang="en-US" sz="800" u="none" strike="noStrike" dirty="0">
                          <a:effectLst/>
                        </a:rPr>
                      </a:br>
                      <a:r>
                        <a:rPr lang="en-US" sz="800" u="none" strike="noStrike" dirty="0">
                          <a:effectLst/>
                        </a:rPr>
                        <a:t>Each module contains vocabulary and grammatical structures appropriate for level B2:</a:t>
                      </a:r>
                      <a:br>
                        <a:rPr lang="en-US" sz="800" u="none" strike="noStrike" dirty="0">
                          <a:effectLst/>
                        </a:rPr>
                      </a:br>
                      <a:br>
                        <a:rPr lang="en-US" sz="800" u="none" strike="noStrike" dirty="0">
                          <a:effectLst/>
                        </a:rPr>
                      </a:br>
                      <a:r>
                        <a:rPr lang="en-US" sz="800" u="none" strike="noStrike" dirty="0">
                          <a:effectLst/>
                        </a:rPr>
                        <a:t>Week 1:Contemporary Poland in the Polish modern songs (society, politics, history)</a:t>
                      </a:r>
                      <a:br>
                        <a:rPr lang="en-US" sz="800" u="none" strike="noStrike" dirty="0">
                          <a:effectLst/>
                        </a:rPr>
                      </a:br>
                      <a:r>
                        <a:rPr lang="en-US" sz="800" u="none" strike="noStrike" dirty="0">
                          <a:effectLst/>
                        </a:rPr>
                        <a:t>Week 2:Contemporary Poland in the Polish modern songs (society, politics, history)</a:t>
                      </a:r>
                      <a:br>
                        <a:rPr lang="en-US" sz="800" u="none" strike="noStrike" dirty="0">
                          <a:effectLst/>
                        </a:rPr>
                      </a:br>
                      <a:r>
                        <a:rPr lang="en-US" sz="800" u="none" strike="noStrike" dirty="0">
                          <a:effectLst/>
                        </a:rPr>
                        <a:t>Week 3:Polish landscape and nature in the Polish modern songs </a:t>
                      </a:r>
                      <a:br>
                        <a:rPr lang="en-US" sz="800" u="none" strike="noStrike" dirty="0">
                          <a:effectLst/>
                        </a:rPr>
                      </a:br>
                      <a:r>
                        <a:rPr lang="en-US" sz="800" u="none" strike="noStrike" dirty="0">
                          <a:effectLst/>
                        </a:rPr>
                        <a:t>Week 4:Polish landscape and nature in the Polish modern songs </a:t>
                      </a:r>
                      <a:br>
                        <a:rPr lang="en-US" sz="800" u="none" strike="noStrike" dirty="0">
                          <a:effectLst/>
                        </a:rPr>
                      </a:br>
                      <a:r>
                        <a:rPr lang="en-US" sz="800" u="none" strike="noStrike" dirty="0">
                          <a:effectLst/>
                        </a:rPr>
                        <a:t>Week 5: Polish </a:t>
                      </a:r>
                      <a:r>
                        <a:rPr lang="en-US" sz="800" u="none" strike="noStrike" dirty="0" err="1">
                          <a:effectLst/>
                        </a:rPr>
                        <a:t>ecosongs</a:t>
                      </a:r>
                      <a:r>
                        <a:rPr lang="en-US" sz="800" u="none" strike="noStrike" dirty="0">
                          <a:effectLst/>
                        </a:rPr>
                        <a:t> </a:t>
                      </a:r>
                      <a:br>
                        <a:rPr lang="en-US" sz="800" u="none" strike="noStrike" dirty="0">
                          <a:effectLst/>
                        </a:rPr>
                      </a:br>
                      <a:r>
                        <a:rPr lang="en-US" sz="800" u="none" strike="noStrike" dirty="0">
                          <a:effectLst/>
                        </a:rPr>
                        <a:t>Week 6: Regions in Poland in the Polish modern songs </a:t>
                      </a:r>
                      <a:br>
                        <a:rPr lang="en-US" sz="800" u="none" strike="noStrike" dirty="0">
                          <a:effectLst/>
                        </a:rPr>
                      </a:br>
                      <a:r>
                        <a:rPr lang="en-US" sz="800" u="none" strike="noStrike" dirty="0">
                          <a:effectLst/>
                        </a:rPr>
                        <a:t>Week 7: Polish culture in the Polish modern songs </a:t>
                      </a:r>
                      <a:br>
                        <a:rPr lang="en-US" sz="800" u="none" strike="noStrike" dirty="0">
                          <a:effectLst/>
                        </a:rPr>
                      </a:br>
                      <a:r>
                        <a:rPr lang="en-US" sz="800" u="none" strike="noStrike" dirty="0">
                          <a:effectLst/>
                        </a:rPr>
                        <a:t>Week 8: </a:t>
                      </a:r>
                      <a:r>
                        <a:rPr lang="en-US" sz="800" u="none" strike="noStrike" dirty="0" err="1">
                          <a:effectLst/>
                        </a:rPr>
                        <a:t>Popculture</a:t>
                      </a:r>
                      <a:r>
                        <a:rPr lang="en-US" sz="800" u="none" strike="noStrike" dirty="0">
                          <a:effectLst/>
                        </a:rPr>
                        <a:t> in the Polish modern songs </a:t>
                      </a:r>
                      <a:br>
                        <a:rPr lang="en-US" sz="800" u="none" strike="noStrike" dirty="0">
                          <a:effectLst/>
                        </a:rPr>
                      </a:br>
                      <a:r>
                        <a:rPr lang="en-US" sz="800" u="none" strike="noStrike" dirty="0">
                          <a:effectLst/>
                        </a:rPr>
                        <a:t>Week 9: </a:t>
                      </a:r>
                      <a:r>
                        <a:rPr lang="en-US" sz="800" u="none" strike="noStrike" dirty="0" err="1">
                          <a:effectLst/>
                        </a:rPr>
                        <a:t>Popculture</a:t>
                      </a:r>
                      <a:r>
                        <a:rPr lang="en-US" sz="800" u="none" strike="noStrike" dirty="0">
                          <a:effectLst/>
                        </a:rPr>
                        <a:t> in the Polish modern songs </a:t>
                      </a:r>
                      <a:br>
                        <a:rPr lang="en-US" sz="800" u="none" strike="noStrike" dirty="0">
                          <a:effectLst/>
                        </a:rPr>
                      </a:br>
                      <a:r>
                        <a:rPr lang="en-US" sz="800" u="none" strike="noStrike" dirty="0">
                          <a:effectLst/>
                        </a:rPr>
                        <a:t>Week 10: Disco polo – what is this? </a:t>
                      </a:r>
                      <a:br>
                        <a:rPr lang="en-US" sz="800" u="none" strike="noStrike" dirty="0">
                          <a:effectLst/>
                        </a:rPr>
                      </a:br>
                      <a:r>
                        <a:rPr lang="en-US" sz="800" u="none" strike="noStrike" dirty="0">
                          <a:effectLst/>
                        </a:rPr>
                        <a:t>Week 11: Music and generations in Poland    </a:t>
                      </a:r>
                      <a:br>
                        <a:rPr lang="en-US" sz="800" u="none" strike="noStrike" dirty="0">
                          <a:effectLst/>
                        </a:rPr>
                      </a:br>
                      <a:r>
                        <a:rPr lang="en-US" sz="800" u="none" strike="noStrike" dirty="0">
                          <a:effectLst/>
                        </a:rPr>
                        <a:t>Week 12: Love, love, love in the Polish modern songs </a:t>
                      </a:r>
                      <a:br>
                        <a:rPr lang="en-US" sz="800" u="none" strike="noStrike" dirty="0">
                          <a:effectLst/>
                        </a:rPr>
                      </a:br>
                      <a:r>
                        <a:rPr lang="en-US" sz="800" u="none" strike="noStrike" dirty="0">
                          <a:effectLst/>
                        </a:rPr>
                        <a:t>Week 13: Love, love, love in the Polish modern songs </a:t>
                      </a:r>
                      <a:br>
                        <a:rPr lang="en-US" sz="800" u="none" strike="noStrike" dirty="0">
                          <a:effectLst/>
                        </a:rPr>
                      </a:br>
                      <a:r>
                        <a:rPr lang="en-US" sz="800" u="none" strike="noStrike" dirty="0">
                          <a:effectLst/>
                        </a:rPr>
                        <a:t>Week 14: Polish modern songs in English </a:t>
                      </a:r>
                      <a:br>
                        <a:rPr lang="en-US" sz="800" u="none" strike="noStrike" dirty="0">
                          <a:effectLst/>
                        </a:rPr>
                      </a:br>
                      <a:r>
                        <a:rPr lang="en-US" sz="800" u="none" strike="noStrike" dirty="0">
                          <a:effectLst/>
                        </a:rPr>
                        <a:t>Week 15: Polish music without lyrics </a:t>
                      </a:r>
                      <a:br>
                        <a:rPr lang="en-US" sz="800" u="none" strike="noStrike" dirty="0">
                          <a:effectLst/>
                        </a:rPr>
                      </a:br>
                      <a:br>
                        <a:rPr lang="en-US" sz="800" u="none" strike="noStrike" dirty="0">
                          <a:effectLst/>
                        </a:rPr>
                      </a:br>
                      <a:r>
                        <a:rPr lang="en-US" sz="800" u="none" strike="noStrike" dirty="0">
                          <a:effectLst/>
                        </a:rPr>
                        <a:t>Additional information</a:t>
                      </a:r>
                      <a:br>
                        <a:rPr lang="en-US" sz="800" u="none" strike="noStrike" dirty="0">
                          <a:effectLst/>
                        </a:rPr>
                      </a:br>
                      <a:r>
                        <a:rPr lang="en-US" sz="800" u="none" strike="noStrike" dirty="0">
                          <a:effectLst/>
                        </a:rPr>
                        <a:t>This course is offered as a distance learning course. It is taught using a combination of video calling, individual feedback and studying the provided </a:t>
                      </a:r>
                      <a:r>
                        <a:rPr lang="en-US" sz="900" u="none" strike="noStrike" dirty="0">
                          <a:effectLst/>
                        </a:rPr>
                        <a:t>course materials.</a:t>
                      </a:r>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Polish</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24 February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a:effectLst/>
                        </a:rPr>
                        <a:t>16 June 2022</a:t>
                      </a:r>
                      <a:endParaRPr lang="nl-NL" sz="9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900" u="none" strike="noStrike" dirty="0">
                          <a:effectLst/>
                        </a:rPr>
                        <a:t>9 - 11 </a:t>
                      </a:r>
                      <a:r>
                        <a:rPr lang="nl-NL" sz="900" u="none" strike="noStrike" dirty="0" err="1">
                          <a:effectLst/>
                        </a:rPr>
                        <a:t>students</a:t>
                      </a:r>
                      <a:endParaRPr lang="nl-NL" sz="9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16576069"/>
                  </a:ext>
                </a:extLst>
              </a:tr>
            </a:tbl>
          </a:graphicData>
        </a:graphic>
      </p:graphicFrame>
      <p:sp>
        <p:nvSpPr>
          <p:cNvPr id="2" name="Title 1">
            <a:extLst>
              <a:ext uri="{FF2B5EF4-FFF2-40B4-BE49-F238E27FC236}">
                <a16:creationId xmlns:a16="http://schemas.microsoft.com/office/drawing/2014/main" id="{4374CA9C-13AF-4B8E-BE27-CC6B5CB2AEC4}"/>
              </a:ext>
            </a:extLst>
          </p:cNvPr>
          <p:cNvSpPr>
            <a:spLocks noGrp="1"/>
          </p:cNvSpPr>
          <p:nvPr>
            <p:ph type="title"/>
          </p:nvPr>
        </p:nvSpPr>
        <p:spPr/>
        <p:txBody>
          <a:bodyPr/>
          <a:lstStyle/>
          <a:p>
            <a:r>
              <a:rPr lang="nl-NL" dirty="0"/>
              <a:t>WP2: Language Training </a:t>
            </a:r>
            <a:r>
              <a:rPr lang="nl-NL" dirty="0" err="1"/>
              <a:t>for</a:t>
            </a:r>
            <a:r>
              <a:rPr lang="nl-NL" dirty="0"/>
              <a:t> </a:t>
            </a:r>
            <a:r>
              <a:rPr lang="nl-NL" dirty="0" err="1"/>
              <a:t>Mobility</a:t>
            </a:r>
            <a:r>
              <a:rPr lang="nl-NL" dirty="0"/>
              <a:t> </a:t>
            </a:r>
            <a:r>
              <a:rPr lang="nl-NL" dirty="0" err="1"/>
              <a:t>Polish</a:t>
            </a:r>
            <a:r>
              <a:rPr lang="nl-NL" dirty="0"/>
              <a:t> courses Spring ‘22</a:t>
            </a:r>
          </a:p>
        </p:txBody>
      </p:sp>
    </p:spTree>
    <p:extLst>
      <p:ext uri="{BB962C8B-B14F-4D97-AF65-F5344CB8AC3E}">
        <p14:creationId xmlns:p14="http://schemas.microsoft.com/office/powerpoint/2010/main" val="139300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CA9C-13AF-4B8E-BE27-CC6B5CB2AEC4}"/>
              </a:ext>
            </a:extLst>
          </p:cNvPr>
          <p:cNvSpPr>
            <a:spLocks noGrp="1"/>
          </p:cNvSpPr>
          <p:nvPr>
            <p:ph type="title"/>
          </p:nvPr>
        </p:nvSpPr>
        <p:spPr/>
        <p:txBody>
          <a:bodyPr/>
          <a:lstStyle/>
          <a:p>
            <a:r>
              <a:rPr lang="nl-NL" dirty="0"/>
              <a:t>WP2: Language Training </a:t>
            </a:r>
            <a:r>
              <a:rPr lang="nl-NL" dirty="0" err="1"/>
              <a:t>for</a:t>
            </a:r>
            <a:r>
              <a:rPr lang="nl-NL" dirty="0"/>
              <a:t> </a:t>
            </a:r>
            <a:r>
              <a:rPr lang="nl-NL" dirty="0" err="1"/>
              <a:t>Mobility</a:t>
            </a:r>
            <a:r>
              <a:rPr lang="nl-NL" dirty="0"/>
              <a:t> Modern </a:t>
            </a:r>
            <a:r>
              <a:rPr lang="nl-NL" dirty="0" err="1"/>
              <a:t>Greek</a:t>
            </a:r>
            <a:r>
              <a:rPr lang="nl-NL" dirty="0"/>
              <a:t> courses Spring ‘22</a:t>
            </a:r>
          </a:p>
        </p:txBody>
      </p:sp>
      <p:graphicFrame>
        <p:nvGraphicFramePr>
          <p:cNvPr id="6" name="Table 5">
            <a:extLst>
              <a:ext uri="{FF2B5EF4-FFF2-40B4-BE49-F238E27FC236}">
                <a16:creationId xmlns:a16="http://schemas.microsoft.com/office/drawing/2014/main" id="{E9C8D748-FC86-446E-BE67-397222623588}"/>
              </a:ext>
            </a:extLst>
          </p:cNvPr>
          <p:cNvGraphicFramePr>
            <a:graphicFrameLocks noGrp="1"/>
          </p:cNvGraphicFramePr>
          <p:nvPr>
            <p:extLst>
              <p:ext uri="{D42A27DB-BD31-4B8C-83A1-F6EECF244321}">
                <p14:modId xmlns:p14="http://schemas.microsoft.com/office/powerpoint/2010/main" val="1428283530"/>
              </p:ext>
            </p:extLst>
          </p:nvPr>
        </p:nvGraphicFramePr>
        <p:xfrm>
          <a:off x="307596" y="2228850"/>
          <a:ext cx="11576807" cy="1851660"/>
        </p:xfrm>
        <a:graphic>
          <a:graphicData uri="http://schemas.openxmlformats.org/drawingml/2006/table">
            <a:tbl>
              <a:tblPr>
                <a:tableStyleId>{5C22544A-7EE6-4342-B048-85BDC9FD1C3A}</a:tableStyleId>
              </a:tblPr>
              <a:tblGrid>
                <a:gridCol w="663578">
                  <a:extLst>
                    <a:ext uri="{9D8B030D-6E8A-4147-A177-3AD203B41FA5}">
                      <a16:colId xmlns:a16="http://schemas.microsoft.com/office/drawing/2014/main" val="2766665366"/>
                    </a:ext>
                  </a:extLst>
                </a:gridCol>
                <a:gridCol w="1342057">
                  <a:extLst>
                    <a:ext uri="{9D8B030D-6E8A-4147-A177-3AD203B41FA5}">
                      <a16:colId xmlns:a16="http://schemas.microsoft.com/office/drawing/2014/main" val="1656487166"/>
                    </a:ext>
                  </a:extLst>
                </a:gridCol>
                <a:gridCol w="6854400">
                  <a:extLst>
                    <a:ext uri="{9D8B030D-6E8A-4147-A177-3AD203B41FA5}">
                      <a16:colId xmlns:a16="http://schemas.microsoft.com/office/drawing/2014/main" val="900162438"/>
                    </a:ext>
                  </a:extLst>
                </a:gridCol>
                <a:gridCol w="828652">
                  <a:extLst>
                    <a:ext uri="{9D8B030D-6E8A-4147-A177-3AD203B41FA5}">
                      <a16:colId xmlns:a16="http://schemas.microsoft.com/office/drawing/2014/main" val="3628189404"/>
                    </a:ext>
                  </a:extLst>
                </a:gridCol>
                <a:gridCol w="567446">
                  <a:extLst>
                    <a:ext uri="{9D8B030D-6E8A-4147-A177-3AD203B41FA5}">
                      <a16:colId xmlns:a16="http://schemas.microsoft.com/office/drawing/2014/main" val="3638593740"/>
                    </a:ext>
                  </a:extLst>
                </a:gridCol>
                <a:gridCol w="540498">
                  <a:extLst>
                    <a:ext uri="{9D8B030D-6E8A-4147-A177-3AD203B41FA5}">
                      <a16:colId xmlns:a16="http://schemas.microsoft.com/office/drawing/2014/main" val="3473144279"/>
                    </a:ext>
                  </a:extLst>
                </a:gridCol>
                <a:gridCol w="780176">
                  <a:extLst>
                    <a:ext uri="{9D8B030D-6E8A-4147-A177-3AD203B41FA5}">
                      <a16:colId xmlns:a16="http://schemas.microsoft.com/office/drawing/2014/main" val="2567563745"/>
                    </a:ext>
                  </a:extLst>
                </a:gridCol>
              </a:tblGrid>
              <a:tr h="448811">
                <a:tc>
                  <a:txBody>
                    <a:bodyPr/>
                    <a:lstStyle/>
                    <a:p>
                      <a:pPr algn="l" fontAlgn="t"/>
                      <a:r>
                        <a:rPr lang="nl-NL" sz="1050" b="1" i="0" u="none" strike="noStrike" dirty="0">
                          <a:solidFill>
                            <a:srgbClr val="000000"/>
                          </a:solidFill>
                          <a:effectLst/>
                          <a:latin typeface="Calibri" panose="020F0502020204030204" pitchFamily="34" charset="0"/>
                        </a:rPr>
                        <a:t>Host </a:t>
                      </a:r>
                      <a:r>
                        <a:rPr lang="nl-NL" sz="1050" b="1" i="0" u="none" strike="noStrike" dirty="0" err="1">
                          <a:solidFill>
                            <a:srgbClr val="000000"/>
                          </a:solidFill>
                          <a:effectLst/>
                          <a:latin typeface="Calibri" panose="020F0502020204030204" pitchFamily="34" charset="0"/>
                        </a:rPr>
                        <a:t>institution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name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Course </a:t>
                      </a:r>
                      <a:r>
                        <a:rPr lang="nl-NL" sz="1050" b="1" i="0" u="none" strike="noStrike" dirty="0" err="1">
                          <a:solidFill>
                            <a:srgbClr val="000000"/>
                          </a:solidFill>
                          <a:effectLst/>
                          <a:latin typeface="Calibri" panose="020F0502020204030204" pitchFamily="34" charset="0"/>
                        </a:rPr>
                        <a:t>description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Language of </a:t>
                      </a:r>
                      <a:r>
                        <a:rPr lang="nl-NL" sz="1050" b="1" i="0" u="none" strike="noStrike" dirty="0" err="1">
                          <a:solidFill>
                            <a:srgbClr val="000000"/>
                          </a:solidFill>
                          <a:effectLst/>
                          <a:latin typeface="Calibri" panose="020F0502020204030204" pitchFamily="34" charset="0"/>
                        </a:rPr>
                        <a:t>instruction</a:t>
                      </a:r>
                      <a:endParaRPr lang="nl-NL" sz="1050" b="1"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Start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End date</a:t>
                      </a:r>
                    </a:p>
                  </a:txBody>
                  <a:tcPr marL="0" marR="0" marT="0" marB="0"/>
                </a:tc>
                <a:tc>
                  <a:txBody>
                    <a:bodyPr/>
                    <a:lstStyle/>
                    <a:p>
                      <a:pPr algn="l" fontAlgn="t"/>
                      <a:r>
                        <a:rPr lang="nl-NL" sz="1050" b="1" i="0" u="none" strike="noStrike" dirty="0">
                          <a:solidFill>
                            <a:srgbClr val="000000"/>
                          </a:solidFill>
                          <a:effectLst/>
                          <a:latin typeface="Calibri" panose="020F0502020204030204" pitchFamily="34" charset="0"/>
                        </a:rPr>
                        <a:t>Max. </a:t>
                      </a:r>
                      <a:r>
                        <a:rPr lang="nl-NL" sz="1050" b="1" i="0" u="none" strike="noStrike" dirty="0" err="1">
                          <a:solidFill>
                            <a:srgbClr val="000000"/>
                          </a:solidFill>
                          <a:effectLst/>
                          <a:latin typeface="Calibri" panose="020F0502020204030204" pitchFamily="34" charset="0"/>
                        </a:rPr>
                        <a:t>number</a:t>
                      </a:r>
                      <a:r>
                        <a:rPr lang="nl-NL" sz="1050" b="1" i="0" u="none" strike="noStrike" dirty="0">
                          <a:solidFill>
                            <a:srgbClr val="000000"/>
                          </a:solidFill>
                          <a:effectLst/>
                          <a:latin typeface="Calibri" panose="020F0502020204030204" pitchFamily="34" charset="0"/>
                        </a:rPr>
                        <a:t> EPICUR </a:t>
                      </a:r>
                      <a:r>
                        <a:rPr lang="nl-NL" sz="1050" b="1" i="0" u="none" strike="noStrike" dirty="0" err="1">
                          <a:solidFill>
                            <a:srgbClr val="000000"/>
                          </a:solidFill>
                          <a:effectLst/>
                          <a:latin typeface="Calibri" panose="020F0502020204030204" pitchFamily="34" charset="0"/>
                        </a:rPr>
                        <a:t>students</a:t>
                      </a:r>
                      <a:endParaRPr lang="nl-NL" sz="105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218369086"/>
                  </a:ext>
                </a:extLst>
              </a:tr>
              <a:tr h="1308682">
                <a:tc>
                  <a:txBody>
                    <a:bodyPr/>
                    <a:lstStyle/>
                    <a:p>
                      <a:pPr algn="l" fontAlgn="t"/>
                      <a:r>
                        <a:rPr lang="nl-NL" sz="1000" b="0" i="0" u="none" strike="noStrike" dirty="0">
                          <a:solidFill>
                            <a:srgbClr val="000000"/>
                          </a:solidFill>
                          <a:effectLst/>
                          <a:latin typeface="Calibri" panose="020F0502020204030204" pitchFamily="34" charset="0"/>
                        </a:rPr>
                        <a:t>EPICUR (</a:t>
                      </a:r>
                      <a:r>
                        <a:rPr lang="nl-NL" sz="1000" b="0" i="0" u="none" strike="noStrike" dirty="0" err="1">
                          <a:solidFill>
                            <a:srgbClr val="000000"/>
                          </a:solidFill>
                          <a:effectLst/>
                          <a:latin typeface="Calibri" panose="020F0502020204030204" pitchFamily="34" charset="0"/>
                        </a:rPr>
                        <a:t>AUTh</a:t>
                      </a:r>
                      <a:r>
                        <a:rPr lang="nl-NL" sz="1000" b="0" i="0" u="none" strike="noStrike" dirty="0">
                          <a:solidFill>
                            <a:srgbClr val="000000"/>
                          </a:solidFill>
                          <a:effectLst/>
                          <a:latin typeface="Calibri" panose="020F0502020204030204" pitchFamily="34" charset="0"/>
                        </a:rPr>
                        <a:t>; AMU; UNISTRA; UvA)</a:t>
                      </a:r>
                    </a:p>
                  </a:txBody>
                  <a:tcPr marL="0" marR="0" marT="0" marB="0"/>
                </a:tc>
                <a:tc>
                  <a:txBody>
                    <a:bodyPr/>
                    <a:lstStyle/>
                    <a:p>
                      <a:pPr algn="l" fontAlgn="t"/>
                      <a:r>
                        <a:rPr lang="en-US" sz="1000" b="0" i="0" u="none" strike="noStrike">
                          <a:solidFill>
                            <a:srgbClr val="000000"/>
                          </a:solidFill>
                          <a:effectLst/>
                          <a:latin typeface="Calibri" panose="020F0502020204030204" pitchFamily="34" charset="0"/>
                        </a:rPr>
                        <a:t>Modern Greek Language and Culture A1/A2</a:t>
                      </a:r>
                    </a:p>
                  </a:txBody>
                  <a:tcPr marL="0" marR="0" marT="0" marB="0"/>
                </a:tc>
                <a:tc>
                  <a:txBody>
                    <a:bodyPr/>
                    <a:lstStyle/>
                    <a:p>
                      <a:pPr algn="l" fontAlgn="t"/>
                      <a:r>
                        <a:rPr lang="en-US" sz="1000" b="0" i="0" u="none" strike="noStrike">
                          <a:solidFill>
                            <a:srgbClr val="000000"/>
                          </a:solidFill>
                          <a:effectLst/>
                          <a:latin typeface="Calibri" panose="020F0502020204030204" pitchFamily="34" charset="0"/>
                        </a:rPr>
                        <a:t>The Adam Mickiewicz University in Poznan, the Aristotle University of Thessaloniki, the University of Strasbourg, and the University of Amsterdam are launching a new collaborative course on Modern Greek Language and Culture. The course addresses students of levels A1/A2 who wish not only to develop their communicative skills in Greek but also to enrich their intercultural competence by ‘immersing’ in the Greek culture. This is an online course which will provide students with the opportunity to  participate in virtual trips and guided tours in Greece and by doing so to practice and develop their language skills in Greece. The faculties of Modern Greek in the four EPICUR universities have a rich instructional experience in teaching learners of Greek as a second or foreign language and students will experience a unique approach to the instruction of Greek that will combine language and cultural immersion. The course is addressed to students of all EPICUR Alliance universities. The languages of instruction:  Modern Greek &amp; English.</a:t>
                      </a:r>
                    </a:p>
                  </a:txBody>
                  <a:tcPr marL="0" marR="0" marT="0" marB="0"/>
                </a:tc>
                <a:tc>
                  <a:txBody>
                    <a:bodyPr/>
                    <a:lstStyle/>
                    <a:p>
                      <a:pPr algn="l" fontAlgn="t"/>
                      <a:r>
                        <a:rPr lang="nl-NL" sz="1000" b="0" i="0" u="none" strike="noStrike">
                          <a:solidFill>
                            <a:srgbClr val="000000"/>
                          </a:solidFill>
                          <a:effectLst/>
                          <a:latin typeface="Calibri" panose="020F0502020204030204" pitchFamily="34" charset="0"/>
                        </a:rPr>
                        <a:t>English &amp; Modern Greek</a:t>
                      </a:r>
                    </a:p>
                  </a:txBody>
                  <a:tcPr marL="0" marR="0" marT="0" marB="0"/>
                </a:tc>
                <a:tc>
                  <a:txBody>
                    <a:bodyPr/>
                    <a:lstStyle/>
                    <a:p>
                      <a:pPr algn="l" fontAlgn="t"/>
                      <a:r>
                        <a:rPr lang="nl-NL" sz="1000" b="0" i="0" u="none" strike="noStrike">
                          <a:solidFill>
                            <a:srgbClr val="000000"/>
                          </a:solidFill>
                          <a:effectLst/>
                          <a:latin typeface="Calibri" panose="020F0502020204030204" pitchFamily="34" charset="0"/>
                        </a:rPr>
                        <a:t>Mid february 2022</a:t>
                      </a:r>
                    </a:p>
                  </a:txBody>
                  <a:tcPr marL="0" marR="0" marT="0" marB="0"/>
                </a:tc>
                <a:tc>
                  <a:txBody>
                    <a:bodyPr/>
                    <a:lstStyle/>
                    <a:p>
                      <a:pPr algn="l" fontAlgn="t"/>
                      <a:r>
                        <a:rPr lang="nl-NL" sz="1000" b="0" i="0" u="none" strike="noStrike">
                          <a:solidFill>
                            <a:srgbClr val="000000"/>
                          </a:solidFill>
                          <a:effectLst/>
                          <a:latin typeface="Calibri" panose="020F0502020204030204" pitchFamily="34" charset="0"/>
                        </a:rPr>
                        <a:t>Duration 13 weeks</a:t>
                      </a:r>
                    </a:p>
                  </a:txBody>
                  <a:tcPr marL="0" marR="0" marT="0" marB="0"/>
                </a:tc>
                <a:tc>
                  <a:txBody>
                    <a:bodyPr/>
                    <a:lstStyle/>
                    <a:p>
                      <a:pPr algn="l" fontAlgn="t"/>
                      <a:r>
                        <a:rPr lang="nl-NL" sz="1000" b="0" i="0" u="none" strike="noStrike" dirty="0">
                          <a:solidFill>
                            <a:srgbClr val="000000"/>
                          </a:solidFill>
                          <a:effectLst/>
                          <a:latin typeface="Calibri" panose="020F0502020204030204" pitchFamily="34" charset="0"/>
                        </a:rPr>
                        <a:t>15</a:t>
                      </a:r>
                    </a:p>
                  </a:txBody>
                  <a:tcPr marL="0" marR="0" marT="0" marB="0"/>
                </a:tc>
                <a:extLst>
                  <a:ext uri="{0D108BD9-81ED-4DB2-BD59-A6C34878D82A}">
                    <a16:rowId xmlns:a16="http://schemas.microsoft.com/office/drawing/2014/main" val="543663200"/>
                  </a:ext>
                </a:extLst>
              </a:tr>
            </a:tbl>
          </a:graphicData>
        </a:graphic>
      </p:graphicFrame>
    </p:spTree>
    <p:extLst>
      <p:ext uri="{BB962C8B-B14F-4D97-AF65-F5344CB8AC3E}">
        <p14:creationId xmlns:p14="http://schemas.microsoft.com/office/powerpoint/2010/main" val="2386276223"/>
      </p:ext>
    </p:extLst>
  </p:cSld>
  <p:clrMapOvr>
    <a:masterClrMapping/>
  </p:clrMapOvr>
</p:sld>
</file>

<file path=ppt/theme/theme1.xml><?xml version="1.0" encoding="utf-8"?>
<a:theme xmlns:a="http://schemas.openxmlformats.org/drawingml/2006/main" name="blank">
  <a:themeElements>
    <a:clrScheme name="UvA">
      <a:dk1>
        <a:srgbClr val="000000"/>
      </a:dk1>
      <a:lt1>
        <a:srgbClr val="FFFFFF"/>
      </a:lt1>
      <a:dk2>
        <a:srgbClr val="1F1D21"/>
      </a:dk2>
      <a:lt2>
        <a:srgbClr val="FFFFFF"/>
      </a:lt2>
      <a:accent1>
        <a:srgbClr val="BC1E31"/>
      </a:accent1>
      <a:accent2>
        <a:srgbClr val="BEB511"/>
      </a:accent2>
      <a:accent3>
        <a:srgbClr val="90003E"/>
      </a:accent3>
      <a:accent4>
        <a:srgbClr val="257835"/>
      </a:accent4>
      <a:accent5>
        <a:srgbClr val="004E92"/>
      </a:accent5>
      <a:accent6>
        <a:srgbClr val="E98300"/>
      </a:accent6>
      <a:hlink>
        <a:srgbClr val="009CDD"/>
      </a:hlink>
      <a:folHlink>
        <a:srgbClr val="954F72"/>
      </a:folHlink>
    </a:clrScheme>
    <a:fontScheme name="Custom 1">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C320AE6F-90B4-4125-A65F-D68B28BE3E91}" vid="{F76EC411-5263-4E01-8EF3-9F95488A744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721C5C56220D4B9E084ABD92BD5CC2" ma:contentTypeVersion="14" ma:contentTypeDescription="Crée un document." ma:contentTypeScope="" ma:versionID="6fc23d8eabba8ffbab10f308b4e27492">
  <xsd:schema xmlns:xsd="http://www.w3.org/2001/XMLSchema" xmlns:xs="http://www.w3.org/2001/XMLSchema" xmlns:p="http://schemas.microsoft.com/office/2006/metadata/properties" xmlns:ns2="ba3cf1e1-b78d-44d8-947a-453601f9eafe" xmlns:ns3="6fe39741-ffc5-4ea3-871c-a2769443b4ec" targetNamespace="http://schemas.microsoft.com/office/2006/metadata/properties" ma:root="true" ma:fieldsID="af323a8163beef958b1c340526ccc440" ns2:_="" ns3:_="">
    <xsd:import namespace="ba3cf1e1-b78d-44d8-947a-453601f9eafe"/>
    <xsd:import namespace="6fe39741-ffc5-4ea3-871c-a2769443b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cf1e1-b78d-44d8-947a-453601f9ea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Flow_SignoffStatus" ma:index="19" nillable="true" ma:displayName="État de validation" ma:internalName="_x00c9_tat_x0020_de_x0020_validation">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e39741-ffc5-4ea3-871c-a2769443b4ec"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ba3cf1e1-b78d-44d8-947a-453601f9eafe" xsi:nil="true"/>
  </documentManagement>
</p:properties>
</file>

<file path=customXml/itemProps1.xml><?xml version="1.0" encoding="utf-8"?>
<ds:datastoreItem xmlns:ds="http://schemas.openxmlformats.org/officeDocument/2006/customXml" ds:itemID="{D1FB2DD7-0666-45FA-8F32-F9ED3CA4A532}"/>
</file>

<file path=customXml/itemProps2.xml><?xml version="1.0" encoding="utf-8"?>
<ds:datastoreItem xmlns:ds="http://schemas.openxmlformats.org/officeDocument/2006/customXml" ds:itemID="{666379B5-B989-4255-B261-5616E694512F}"/>
</file>

<file path=customXml/itemProps3.xml><?xml version="1.0" encoding="utf-8"?>
<ds:datastoreItem xmlns:ds="http://schemas.openxmlformats.org/officeDocument/2006/customXml" ds:itemID="{B653AA41-B0A3-4890-88E3-D4A8AD814BC8}"/>
</file>

<file path=docProps/app.xml><?xml version="1.0" encoding="utf-8"?>
<Properties xmlns="http://schemas.openxmlformats.org/officeDocument/2006/extended-properties" xmlns:vt="http://schemas.openxmlformats.org/officeDocument/2006/docPropsVTypes">
  <Template/>
  <TotalTime>14</TotalTime>
  <Words>1882</Words>
  <Application>Microsoft Office PowerPoint</Application>
  <PresentationFormat>Widescreen</PresentationFormat>
  <Paragraphs>83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Alegreya sans</vt:lpstr>
      <vt:lpstr>Arial</vt:lpstr>
      <vt:lpstr>Calibri</vt:lpstr>
      <vt:lpstr>Times New Roman</vt:lpstr>
      <vt:lpstr>Wingdings 2</vt:lpstr>
      <vt:lpstr>blank</vt:lpstr>
      <vt:lpstr>WP2 Language Training for Mobility courses Spring ‘22</vt:lpstr>
      <vt:lpstr>WP2: Language Training for Mobility French courses Spring ‘22</vt:lpstr>
      <vt:lpstr>WP2: Language Training for Mobility Polish courses Spring ‘22</vt:lpstr>
      <vt:lpstr>WP2: Language Training for Mobility Polish courses Spring ‘22</vt:lpstr>
      <vt:lpstr>WP2: Language Training for Mobility Modern Greek courses Spring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WP2: Language Training for Mobility French courses Spring ‘22</dc:title>
  <dc:creator>Tiffany Boersma</dc:creator>
  <cp:lastModifiedBy>Tiffany Boersma</cp:lastModifiedBy>
  <cp:revision>2</cp:revision>
  <dcterms:created xsi:type="dcterms:W3CDTF">2021-10-25T11:51:39Z</dcterms:created>
  <dcterms:modified xsi:type="dcterms:W3CDTF">2021-10-26T07:41:24Z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0x010100EF721C5C56220D4B9E084ABD92BD5CC2</vt:lpwstr>
  </property>
</Properties>
</file>